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79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57" r:id="rId12"/>
    <p:sldId id="258" r:id="rId13"/>
    <p:sldId id="260" r:id="rId14"/>
    <p:sldId id="259" r:id="rId15"/>
    <p:sldId id="261" r:id="rId16"/>
    <p:sldId id="262" r:id="rId17"/>
    <p:sldId id="272" r:id="rId18"/>
    <p:sldId id="273" r:id="rId19"/>
    <p:sldId id="275" r:id="rId20"/>
    <p:sldId id="274" r:id="rId21"/>
    <p:sldId id="276" r:id="rId22"/>
    <p:sldId id="277" r:id="rId23"/>
    <p:sldId id="290" r:id="rId24"/>
    <p:sldId id="293" r:id="rId25"/>
    <p:sldId id="284" r:id="rId26"/>
    <p:sldId id="285" r:id="rId27"/>
    <p:sldId id="286" r:id="rId28"/>
    <p:sldId id="291" r:id="rId29"/>
    <p:sldId id="292" r:id="rId3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1" autoAdjust="0"/>
    <p:restoredTop sz="94660"/>
  </p:normalViewPr>
  <p:slideViewPr>
    <p:cSldViewPr>
      <p:cViewPr>
        <p:scale>
          <a:sx n="75" d="100"/>
          <a:sy n="75" d="100"/>
        </p:scale>
        <p:origin x="-103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D7C057-94D3-4410-A72A-6549F10CE37B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th-TH"/>
        </a:p>
      </dgm:t>
    </dgm:pt>
    <dgm:pt modelId="{D008FCC8-F632-427C-A580-7FF6192F4A43}">
      <dgm:prSet phldrT="[Text]" custT="1"/>
      <dgm:spPr/>
      <dgm:t>
        <a:bodyPr/>
        <a:lstStyle/>
        <a:p>
          <a:r>
            <a:rPr lang="th-TH" sz="3200" b="1" dirty="0" err="1" smtClean="0">
              <a:latin typeface="TH SarabunPSK" pitchFamily="34" charset="-34"/>
              <a:cs typeface="TH SarabunPSK" pitchFamily="34" charset="-34"/>
            </a:rPr>
            <a:t>ผช.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 ประกันนำเสนอรูปแบบงานประกันฯ ต่อ</a:t>
          </a:r>
          <a:r>
            <a:rPr lang="th-TH" sz="3200" b="1" u="sng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คณะกรรมการประกันคุณภาพ</a:t>
          </a:r>
          <a:r>
            <a:rPr lang="th-TH" sz="32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เพื่อขอมติที่ประชุม อนุมัติในหลักการ</a:t>
          </a:r>
          <a:endParaRPr lang="th-TH" sz="3200" b="1" dirty="0">
            <a:latin typeface="TH SarabunPSK" pitchFamily="34" charset="-34"/>
            <a:cs typeface="TH SarabunPSK" pitchFamily="34" charset="-34"/>
          </a:endParaRPr>
        </a:p>
      </dgm:t>
    </dgm:pt>
    <dgm:pt modelId="{E9EEE10A-4527-420A-9B4D-412F5ACF4DB9}" type="parTrans" cxnId="{05530CE2-1F60-4BFF-9CD6-27873FCEEEEF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CA91D402-64CE-44B4-9BC9-4E8102A839F1}" type="sibTrans" cxnId="{05530CE2-1F60-4BFF-9CD6-27873FCEEEEF}">
      <dgm:prSet custT="1"/>
      <dgm:spPr/>
      <dgm:t>
        <a:bodyPr/>
        <a:lstStyle/>
        <a:p>
          <a:endParaRPr lang="th-TH" sz="3600">
            <a:latin typeface="TH SarabunPSK" pitchFamily="34" charset="-34"/>
            <a:cs typeface="TH SarabunPSK" pitchFamily="34" charset="-34"/>
          </a:endParaRPr>
        </a:p>
      </dgm:t>
    </dgm:pt>
    <dgm:pt modelId="{59EC02AE-6C7D-42F2-AA1A-7A6810F170AC}">
      <dgm:prSet phldrT="[Text]" custT="1"/>
      <dgm:spPr/>
      <dgm:t>
        <a:bodyPr/>
        <a:lstStyle/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นำเสนอรูปแบบงานประกันคุณภาพต่อที่</a:t>
          </a:r>
          <a:r>
            <a:rPr lang="th-TH" sz="3200" b="1" u="sng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ประชุมคณะฯ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เพื่อให้ทุกคนในคณะรับทราบ</a:t>
          </a:r>
          <a:endParaRPr lang="th-TH" sz="3200" b="1" dirty="0">
            <a:latin typeface="TH SarabunPSK" pitchFamily="34" charset="-34"/>
            <a:cs typeface="TH SarabunPSK" pitchFamily="34" charset="-34"/>
          </a:endParaRPr>
        </a:p>
      </dgm:t>
    </dgm:pt>
    <dgm:pt modelId="{13E8A614-5768-4972-A30D-79132EAA88E6}" type="parTrans" cxnId="{0B57031A-1692-45F4-B1E2-F61E08A4FADF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82590536-1CDF-4D3D-96A9-F7525C355ACB}" type="sibTrans" cxnId="{0B57031A-1692-45F4-B1E2-F61E08A4FADF}">
      <dgm:prSet custT="1"/>
      <dgm:spPr/>
      <dgm:t>
        <a:bodyPr/>
        <a:lstStyle/>
        <a:p>
          <a:endParaRPr lang="th-TH" sz="3600">
            <a:latin typeface="TH SarabunPSK" pitchFamily="34" charset="-34"/>
            <a:cs typeface="TH SarabunPSK" pitchFamily="34" charset="-34"/>
          </a:endParaRPr>
        </a:p>
      </dgm:t>
    </dgm:pt>
    <dgm:pt modelId="{2AE768D3-E07A-4B94-97F3-326FD023C5F8}">
      <dgm:prSet custT="1"/>
      <dgm:spPr/>
      <dgm:t>
        <a:bodyPr/>
        <a:lstStyle/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นำเสนอรูปแบบงานประกันต่อ</a:t>
          </a:r>
          <a:r>
            <a:rPr lang="th-TH" sz="3200" b="1" u="sng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คณะกรรมการบริหารคณะ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 เพื่อขอความเห็นชอบและข้อเสนอแนะ</a:t>
          </a:r>
          <a:endParaRPr lang="th-TH" sz="3200" b="1" dirty="0">
            <a:latin typeface="TH SarabunPSK" pitchFamily="34" charset="-34"/>
            <a:cs typeface="TH SarabunPSK" pitchFamily="34" charset="-34"/>
          </a:endParaRPr>
        </a:p>
      </dgm:t>
    </dgm:pt>
    <dgm:pt modelId="{6BE894B1-BC9A-4DE4-BBC2-B3CC454768BA}" type="parTrans" cxnId="{D5D0D845-B6A1-42B0-95E7-CF32CF4ACB96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DBEF5B1A-B966-4050-B513-5812C4BA9376}" type="sibTrans" cxnId="{D5D0D845-B6A1-42B0-95E7-CF32CF4ACB96}">
      <dgm:prSet custT="1"/>
      <dgm:spPr/>
      <dgm:t>
        <a:bodyPr/>
        <a:lstStyle/>
        <a:p>
          <a:endParaRPr lang="th-TH" sz="3600">
            <a:latin typeface="TH SarabunPSK" pitchFamily="34" charset="-34"/>
            <a:cs typeface="TH SarabunPSK" pitchFamily="34" charset="-34"/>
          </a:endParaRPr>
        </a:p>
      </dgm:t>
    </dgm:pt>
    <dgm:pt modelId="{08F5AC2D-E798-43B0-B628-CF5A2808FF6B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ทีมประกัน (</a:t>
          </a:r>
          <a:r>
            <a:rPr lang="th-TH" sz="3200" b="1" dirty="0" err="1" smtClean="0">
              <a:latin typeface="TH SarabunPSK" pitchFamily="34" charset="-34"/>
              <a:cs typeface="TH SarabunPSK" pitchFamily="34" charset="-34"/>
            </a:rPr>
            <a:t>ผช.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+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หน.ประกัน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+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เลขาฯ)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จัดทำรายละเอียดรูปแบบงานประกัน (ขัดเกลา) </a:t>
          </a:r>
          <a:endParaRPr lang="en-US" sz="3200" b="1" dirty="0" smtClean="0">
            <a:latin typeface="TH SarabunPSK" pitchFamily="34" charset="-34"/>
            <a:cs typeface="TH SarabunPSK" pitchFamily="34" charset="-34"/>
          </a:endParaRPr>
        </a:p>
        <a:p>
          <a:pPr>
            <a:spcAft>
              <a:spcPts val="0"/>
            </a:spcAft>
          </a:pP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จัดทำคู่มือประกัน</a:t>
          </a:r>
          <a:endParaRPr lang="th-TH" sz="3200" b="1" dirty="0">
            <a:latin typeface="TH SarabunPSK" pitchFamily="34" charset="-34"/>
            <a:cs typeface="TH SarabunPSK" pitchFamily="34" charset="-34"/>
          </a:endParaRPr>
        </a:p>
      </dgm:t>
    </dgm:pt>
    <dgm:pt modelId="{D8329FB3-929B-47DE-B58C-58022FEFA57D}" type="parTrans" cxnId="{5EC7CC96-2C3C-4361-AF2F-5628B38D2952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47C693E8-33D7-4F49-A788-DDFD1587A345}" type="sibTrans" cxnId="{5EC7CC96-2C3C-4361-AF2F-5628B38D2952}">
      <dgm:prSet custT="1"/>
      <dgm:spPr/>
      <dgm:t>
        <a:bodyPr/>
        <a:lstStyle/>
        <a:p>
          <a:endParaRPr lang="th-TH" sz="3600">
            <a:latin typeface="TH SarabunPSK" pitchFamily="34" charset="-34"/>
            <a:cs typeface="TH SarabunPSK" pitchFamily="34" charset="-34"/>
          </a:endParaRPr>
        </a:p>
      </dgm:t>
    </dgm:pt>
    <dgm:pt modelId="{48166657-91B8-4759-A1B0-0B4E12E3D059}" type="pres">
      <dgm:prSet presAssocID="{DCD7C057-94D3-4410-A72A-6549F10CE37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28FE12F-CE5F-47B9-AB2F-B7E11E35561D}" type="pres">
      <dgm:prSet presAssocID="{DCD7C057-94D3-4410-A72A-6549F10CE37B}" presName="dummyMaxCanvas" presStyleCnt="0">
        <dgm:presLayoutVars/>
      </dgm:prSet>
      <dgm:spPr/>
      <dgm:t>
        <a:bodyPr/>
        <a:lstStyle/>
        <a:p>
          <a:endParaRPr lang="th-TH"/>
        </a:p>
      </dgm:t>
    </dgm:pt>
    <dgm:pt modelId="{FC6F44DD-68C5-4B89-93CA-9EB00DB01563}" type="pres">
      <dgm:prSet presAssocID="{DCD7C057-94D3-4410-A72A-6549F10CE37B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D69E91F-32FB-41A5-94B6-CE005D11B66B}" type="pres">
      <dgm:prSet presAssocID="{DCD7C057-94D3-4410-A72A-6549F10CE37B}" presName="FourNodes_2" presStyleLbl="node1" presStyleIdx="1" presStyleCnt="4" custLinFactY="15072" custLinFactNeighborX="9695" custLinFactNeighborY="10000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0C2E1BE-38A4-4BE4-9780-CD8A348A4BC7}" type="pres">
      <dgm:prSet presAssocID="{DCD7C057-94D3-4410-A72A-6549F10CE37B}" presName="FourNodes_3" presStyleLbl="node1" presStyleIdx="2" presStyleCnt="4" custLinFactY="-22727" custLinFactNeighborX="-10247" custLinFactNeighborY="-10000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06BB07E-93D8-485E-8695-072F914FBB32}" type="pres">
      <dgm:prSet presAssocID="{DCD7C057-94D3-4410-A72A-6549F10CE37B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1E64926-47D1-47D5-8BFC-D12545EA7C78}" type="pres">
      <dgm:prSet presAssocID="{DCD7C057-94D3-4410-A72A-6549F10CE37B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2DB973-6B81-46E0-B434-560EE733CCF7}" type="pres">
      <dgm:prSet presAssocID="{DCD7C057-94D3-4410-A72A-6549F10CE37B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029C83C-7071-4425-9982-37156AFE6489}" type="pres">
      <dgm:prSet presAssocID="{DCD7C057-94D3-4410-A72A-6549F10CE37B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139CD28-4021-42CF-8FBF-18DBAEAB9A69}" type="pres">
      <dgm:prSet presAssocID="{DCD7C057-94D3-4410-A72A-6549F10CE37B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F805CFB-3E83-43F7-B0EB-4253AE8A79C7}" type="pres">
      <dgm:prSet presAssocID="{DCD7C057-94D3-4410-A72A-6549F10CE37B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193F7B0-E37E-4AB8-9117-3643A8D036E4}" type="pres">
      <dgm:prSet presAssocID="{DCD7C057-94D3-4410-A72A-6549F10CE37B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D37715B-13CF-4C98-BD7E-557B773663B2}" type="pres">
      <dgm:prSet presAssocID="{DCD7C057-94D3-4410-A72A-6549F10CE37B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72D3547-F76B-440A-B215-18564CA6FB0A}" type="presOf" srcId="{08F5AC2D-E798-43B0-B628-CF5A2808FF6B}" destId="{9F805CFB-3E83-43F7-B0EB-4253AE8A79C7}" srcOrd="1" destOrd="0" presId="urn:microsoft.com/office/officeart/2005/8/layout/vProcess5"/>
    <dgm:cxn modelId="{D193A4A8-C49A-4BE2-B83F-A17DCC0D4020}" type="presOf" srcId="{DCD7C057-94D3-4410-A72A-6549F10CE37B}" destId="{48166657-91B8-4759-A1B0-0B4E12E3D059}" srcOrd="0" destOrd="0" presId="urn:microsoft.com/office/officeart/2005/8/layout/vProcess5"/>
    <dgm:cxn modelId="{270C7C14-97BF-4DDB-BB0D-0D7023754E20}" type="presOf" srcId="{DBEF5B1A-B966-4050-B513-5812C4BA9376}" destId="{7029C83C-7071-4425-9982-37156AFE6489}" srcOrd="0" destOrd="0" presId="urn:microsoft.com/office/officeart/2005/8/layout/vProcess5"/>
    <dgm:cxn modelId="{B2F2C93F-7BD9-4923-B6E9-6FC5D493F4FA}" type="presOf" srcId="{D008FCC8-F632-427C-A580-7FF6192F4A43}" destId="{FC6F44DD-68C5-4B89-93CA-9EB00DB01563}" srcOrd="0" destOrd="0" presId="urn:microsoft.com/office/officeart/2005/8/layout/vProcess5"/>
    <dgm:cxn modelId="{61A17ECF-EB4B-4053-8C6D-E465F8167274}" type="presOf" srcId="{59EC02AE-6C7D-42F2-AA1A-7A6810F170AC}" destId="{9D37715B-13CF-4C98-BD7E-557B773663B2}" srcOrd="1" destOrd="0" presId="urn:microsoft.com/office/officeart/2005/8/layout/vProcess5"/>
    <dgm:cxn modelId="{912F434B-30CB-48CE-8C51-C304BD4ECE97}" type="presOf" srcId="{59EC02AE-6C7D-42F2-AA1A-7A6810F170AC}" destId="{E06BB07E-93D8-485E-8695-072F914FBB32}" srcOrd="0" destOrd="0" presId="urn:microsoft.com/office/officeart/2005/8/layout/vProcess5"/>
    <dgm:cxn modelId="{C37EA4A3-1C53-4196-8526-3D5456759030}" type="presOf" srcId="{47C693E8-33D7-4F49-A788-DDFD1587A345}" destId="{012DB973-6B81-46E0-B434-560EE733CCF7}" srcOrd="0" destOrd="0" presId="urn:microsoft.com/office/officeart/2005/8/layout/vProcess5"/>
    <dgm:cxn modelId="{5EC7CC96-2C3C-4361-AF2F-5628B38D2952}" srcId="{DCD7C057-94D3-4410-A72A-6549F10CE37B}" destId="{08F5AC2D-E798-43B0-B628-CF5A2808FF6B}" srcOrd="1" destOrd="0" parTransId="{D8329FB3-929B-47DE-B58C-58022FEFA57D}" sibTransId="{47C693E8-33D7-4F49-A788-DDFD1587A345}"/>
    <dgm:cxn modelId="{C597CAA5-EB89-4B99-9C1A-CAAE534C1771}" type="presOf" srcId="{CA91D402-64CE-44B4-9BC9-4E8102A839F1}" destId="{B1E64926-47D1-47D5-8BFC-D12545EA7C78}" srcOrd="0" destOrd="0" presId="urn:microsoft.com/office/officeart/2005/8/layout/vProcess5"/>
    <dgm:cxn modelId="{91014FB2-81EB-4E84-A0BE-2CCD6A80383F}" type="presOf" srcId="{08F5AC2D-E798-43B0-B628-CF5A2808FF6B}" destId="{5D69E91F-32FB-41A5-94B6-CE005D11B66B}" srcOrd="0" destOrd="0" presId="urn:microsoft.com/office/officeart/2005/8/layout/vProcess5"/>
    <dgm:cxn modelId="{6963CCE0-8E6A-4FDD-8F2A-C5498AFE5A42}" type="presOf" srcId="{2AE768D3-E07A-4B94-97F3-326FD023C5F8}" destId="{5193F7B0-E37E-4AB8-9117-3643A8D036E4}" srcOrd="1" destOrd="0" presId="urn:microsoft.com/office/officeart/2005/8/layout/vProcess5"/>
    <dgm:cxn modelId="{CCDE3170-F495-4B09-A350-09133A8BD455}" type="presOf" srcId="{D008FCC8-F632-427C-A580-7FF6192F4A43}" destId="{E139CD28-4021-42CF-8FBF-18DBAEAB9A69}" srcOrd="1" destOrd="0" presId="urn:microsoft.com/office/officeart/2005/8/layout/vProcess5"/>
    <dgm:cxn modelId="{D5D0D845-B6A1-42B0-95E7-CF32CF4ACB96}" srcId="{DCD7C057-94D3-4410-A72A-6549F10CE37B}" destId="{2AE768D3-E07A-4B94-97F3-326FD023C5F8}" srcOrd="2" destOrd="0" parTransId="{6BE894B1-BC9A-4DE4-BBC2-B3CC454768BA}" sibTransId="{DBEF5B1A-B966-4050-B513-5812C4BA9376}"/>
    <dgm:cxn modelId="{520AD045-E82D-4BCA-8BCA-ECC56935EE49}" type="presOf" srcId="{2AE768D3-E07A-4B94-97F3-326FD023C5F8}" destId="{D0C2E1BE-38A4-4BE4-9780-CD8A348A4BC7}" srcOrd="0" destOrd="0" presId="urn:microsoft.com/office/officeart/2005/8/layout/vProcess5"/>
    <dgm:cxn modelId="{05530CE2-1F60-4BFF-9CD6-27873FCEEEEF}" srcId="{DCD7C057-94D3-4410-A72A-6549F10CE37B}" destId="{D008FCC8-F632-427C-A580-7FF6192F4A43}" srcOrd="0" destOrd="0" parTransId="{E9EEE10A-4527-420A-9B4D-412F5ACF4DB9}" sibTransId="{CA91D402-64CE-44B4-9BC9-4E8102A839F1}"/>
    <dgm:cxn modelId="{0B57031A-1692-45F4-B1E2-F61E08A4FADF}" srcId="{DCD7C057-94D3-4410-A72A-6549F10CE37B}" destId="{59EC02AE-6C7D-42F2-AA1A-7A6810F170AC}" srcOrd="3" destOrd="0" parTransId="{13E8A614-5768-4972-A30D-79132EAA88E6}" sibTransId="{82590536-1CDF-4D3D-96A9-F7525C355ACB}"/>
    <dgm:cxn modelId="{EEBEFC54-E9E6-4CCA-9552-E0745C513423}" type="presParOf" srcId="{48166657-91B8-4759-A1B0-0B4E12E3D059}" destId="{928FE12F-CE5F-47B9-AB2F-B7E11E35561D}" srcOrd="0" destOrd="0" presId="urn:microsoft.com/office/officeart/2005/8/layout/vProcess5"/>
    <dgm:cxn modelId="{BBAF8096-8B21-4B51-BFC8-DE17AAC3B406}" type="presParOf" srcId="{48166657-91B8-4759-A1B0-0B4E12E3D059}" destId="{FC6F44DD-68C5-4B89-93CA-9EB00DB01563}" srcOrd="1" destOrd="0" presId="urn:microsoft.com/office/officeart/2005/8/layout/vProcess5"/>
    <dgm:cxn modelId="{88AD5F1A-FFD7-48E9-B62B-FFC9DDC3B059}" type="presParOf" srcId="{48166657-91B8-4759-A1B0-0B4E12E3D059}" destId="{5D69E91F-32FB-41A5-94B6-CE005D11B66B}" srcOrd="2" destOrd="0" presId="urn:microsoft.com/office/officeart/2005/8/layout/vProcess5"/>
    <dgm:cxn modelId="{C64CFDAC-8B72-47CF-BD89-75CF83034462}" type="presParOf" srcId="{48166657-91B8-4759-A1B0-0B4E12E3D059}" destId="{D0C2E1BE-38A4-4BE4-9780-CD8A348A4BC7}" srcOrd="3" destOrd="0" presId="urn:microsoft.com/office/officeart/2005/8/layout/vProcess5"/>
    <dgm:cxn modelId="{29DA5313-E37B-4DE5-902E-E90332387CC8}" type="presParOf" srcId="{48166657-91B8-4759-A1B0-0B4E12E3D059}" destId="{E06BB07E-93D8-485E-8695-072F914FBB32}" srcOrd="4" destOrd="0" presId="urn:microsoft.com/office/officeart/2005/8/layout/vProcess5"/>
    <dgm:cxn modelId="{B3BEF9C4-B0D5-4500-A446-6579F1B1FA6C}" type="presParOf" srcId="{48166657-91B8-4759-A1B0-0B4E12E3D059}" destId="{B1E64926-47D1-47D5-8BFC-D12545EA7C78}" srcOrd="5" destOrd="0" presId="urn:microsoft.com/office/officeart/2005/8/layout/vProcess5"/>
    <dgm:cxn modelId="{0A341C7D-8834-4377-921D-2A837E21BFF0}" type="presParOf" srcId="{48166657-91B8-4759-A1B0-0B4E12E3D059}" destId="{012DB973-6B81-46E0-B434-560EE733CCF7}" srcOrd="6" destOrd="0" presId="urn:microsoft.com/office/officeart/2005/8/layout/vProcess5"/>
    <dgm:cxn modelId="{9D6DE539-8A16-4D34-8670-9CB38C9ACE79}" type="presParOf" srcId="{48166657-91B8-4759-A1B0-0B4E12E3D059}" destId="{7029C83C-7071-4425-9982-37156AFE6489}" srcOrd="7" destOrd="0" presId="urn:microsoft.com/office/officeart/2005/8/layout/vProcess5"/>
    <dgm:cxn modelId="{471752B2-85C5-417A-ABEC-B7035C7028E6}" type="presParOf" srcId="{48166657-91B8-4759-A1B0-0B4E12E3D059}" destId="{E139CD28-4021-42CF-8FBF-18DBAEAB9A69}" srcOrd="8" destOrd="0" presId="urn:microsoft.com/office/officeart/2005/8/layout/vProcess5"/>
    <dgm:cxn modelId="{1DB5C255-7DCE-49D7-9030-0FBD61835151}" type="presParOf" srcId="{48166657-91B8-4759-A1B0-0B4E12E3D059}" destId="{9F805CFB-3E83-43F7-B0EB-4253AE8A79C7}" srcOrd="9" destOrd="0" presId="urn:microsoft.com/office/officeart/2005/8/layout/vProcess5"/>
    <dgm:cxn modelId="{EEDB429B-7ABF-4E2A-8D93-F41B3FD35499}" type="presParOf" srcId="{48166657-91B8-4759-A1B0-0B4E12E3D059}" destId="{5193F7B0-E37E-4AB8-9117-3643A8D036E4}" srcOrd="10" destOrd="0" presId="urn:microsoft.com/office/officeart/2005/8/layout/vProcess5"/>
    <dgm:cxn modelId="{22CB488E-5899-4155-A4C2-80A59D5332BF}" type="presParOf" srcId="{48166657-91B8-4759-A1B0-0B4E12E3D059}" destId="{9D37715B-13CF-4C98-BD7E-557B773663B2}" srcOrd="11" destOrd="0" presId="urn:microsoft.com/office/officeart/2005/8/layout/vProcess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1533AB-E7DC-4205-AA86-1E7D8735116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3003F62-F520-4FAD-90B5-FA515E19506F}">
      <dgm:prSet phldrT="[Text]"/>
      <dgm:spPr/>
      <dgm:t>
        <a:bodyPr/>
        <a:lstStyle/>
        <a:p>
          <a:r>
            <a:rPr lang="en-US" dirty="0" smtClean="0">
              <a:latin typeface="TH SarabunPSK" pitchFamily="34" charset="-34"/>
              <a:cs typeface="TH SarabunPSK" pitchFamily="34" charset="-34"/>
            </a:rPr>
            <a:t>P</a:t>
          </a:r>
          <a:endParaRPr lang="th-TH" dirty="0">
            <a:latin typeface="TH SarabunPSK" pitchFamily="34" charset="-34"/>
            <a:cs typeface="TH SarabunPSK" pitchFamily="34" charset="-34"/>
          </a:endParaRPr>
        </a:p>
      </dgm:t>
    </dgm:pt>
    <dgm:pt modelId="{3EC85C68-E18F-4FAA-AE56-C4C49D05D94A}" type="parTrans" cxnId="{A21DF722-17E0-40EB-A170-E0807E8A602D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C4036963-62E2-4C90-9205-A5115F3B4623}" type="sibTrans" cxnId="{A21DF722-17E0-40EB-A170-E0807E8A602D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5771DF7F-34F9-494A-B39E-BDB6C0EB8BCC}">
      <dgm:prSet phldrT="[Text]" custT="1"/>
      <dgm:spPr/>
      <dgm:t>
        <a:bodyPr/>
        <a:lstStyle/>
        <a:p>
          <a:r>
            <a:rPr lang="en-US" sz="2400" dirty="0" smtClean="0">
              <a:latin typeface="TH SarabunPSK" pitchFamily="34" charset="-34"/>
              <a:cs typeface="TH SarabunPSK" pitchFamily="34" charset="-34"/>
            </a:rPr>
            <a:t>List </a:t>
          </a:r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หลักฐานที่ต้องการตามตัวบ่งชี้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CA266418-BBA5-478B-959B-19F232C4728E}" type="parTrans" cxnId="{62A2A91B-8D7E-4F92-B355-FCE3C0C43FC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D41EA2DE-E76B-4BD6-B32A-117BC1ED9872}" type="sibTrans" cxnId="{62A2A91B-8D7E-4F92-B355-FCE3C0C43FC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335E7221-5876-41E8-89B1-CF7848ED3112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ส่งตัวบ่งชี้ให้กับสาขา และแต่ละฝ่ายของคณะรับผิดชอบ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9B1CCE9B-F83B-4D7A-91C5-5B4A31D90E34}" type="parTrans" cxnId="{A0A49C26-887D-4725-9745-F7AD7E681592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A671B821-12B5-47C8-AE93-66CF56D7DB4F}" type="sibTrans" cxnId="{A0A49C26-887D-4725-9745-F7AD7E681592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2EE6B692-4292-4D6B-A94B-02DC7FE3E833}">
      <dgm:prSet phldrT="[Text]"/>
      <dgm:spPr/>
      <dgm:t>
        <a:bodyPr/>
        <a:lstStyle/>
        <a:p>
          <a:r>
            <a:rPr lang="en-US" dirty="0" smtClean="0">
              <a:latin typeface="TH SarabunPSK" pitchFamily="34" charset="-34"/>
              <a:cs typeface="TH SarabunPSK" pitchFamily="34" charset="-34"/>
            </a:rPr>
            <a:t>D</a:t>
          </a:r>
          <a:endParaRPr lang="th-TH" dirty="0">
            <a:latin typeface="TH SarabunPSK" pitchFamily="34" charset="-34"/>
            <a:cs typeface="TH SarabunPSK" pitchFamily="34" charset="-34"/>
          </a:endParaRPr>
        </a:p>
      </dgm:t>
    </dgm:pt>
    <dgm:pt modelId="{5E97FFA0-6F1B-4396-933D-055627C7AD9B}" type="parTrans" cxnId="{C50EC8FD-C2CD-4DDA-B999-FD6B849A7C87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232290FB-70DD-4518-A735-24E6CE7E6029}" type="sibTrans" cxnId="{C50EC8FD-C2CD-4DDA-B999-FD6B849A7C87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C177C07B-01AD-4410-8C1B-43E54B2AD5EE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ติดตามการดำเนินงานของแต่ละฝ่าย และการจัดเก็บหลักฐานตามช่วงเวลาที่แต่ละฝ่ายกำหนด </a:t>
          </a:r>
          <a:r>
            <a:rPr lang="th-TH" sz="24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ในที่ประชุมคณะกรรมการบริหารคณะฯ                                        </a:t>
          </a:r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(ตัวบ่งชี้ของสาขา </a:t>
          </a:r>
          <a:r>
            <a:rPr lang="en-US" sz="2400" b="1" dirty="0" smtClean="0">
              <a:latin typeface="TH SarabunPSK" pitchFamily="34" charset="-34"/>
              <a:cs typeface="TH SarabunPSK" pitchFamily="34" charset="-34"/>
            </a:rPr>
            <a:t>= </a:t>
          </a:r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หัวหน้าสาขา , ตัวบ่งชี้ของฝ่าย </a:t>
          </a:r>
          <a:r>
            <a:rPr lang="en-US" sz="2400" b="1" dirty="0" smtClean="0">
              <a:latin typeface="TH SarabunPSK" pitchFamily="34" charset="-34"/>
              <a:cs typeface="TH SarabunPSK" pitchFamily="34" charset="-34"/>
            </a:rPr>
            <a:t>= </a:t>
          </a:r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รองฯหรือ </a:t>
          </a:r>
          <a:r>
            <a:rPr lang="th-TH" sz="2400" b="1" dirty="0" err="1" smtClean="0">
              <a:latin typeface="TH SarabunPSK" pitchFamily="34" charset="-34"/>
              <a:cs typeface="TH SarabunPSK" pitchFamily="34" charset="-34"/>
            </a:rPr>
            <a:t>ผช.</a:t>
          </a:r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)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E4CE6C41-358A-4C8D-A13F-844400F8A92F}" type="parTrans" cxnId="{1B5C707C-FAA8-4521-90DD-64E6B7A9ACDF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21F4452A-BBF9-48CB-8530-7B6A017F8B8A}" type="sibTrans" cxnId="{1B5C707C-FAA8-4521-90DD-64E6B7A9ACDF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C8243877-9366-40D2-A56E-D25354241134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รายงานต่อที่ประชุมกรรมการบริหารคณะฯ ถึงสถานะงานประกันคุณภาพแต่ละเดือน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F1BF8E7E-1EE4-43A5-829C-E8D7E54F311F}" type="parTrans" cxnId="{C44AB2BB-A4FD-430E-A981-922A7E73A08A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4D8799A3-053F-4096-861D-A19E10814961}" type="sibTrans" cxnId="{C44AB2BB-A4FD-430E-A981-922A7E73A08A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4DCC1584-C944-44AF-B490-D9D608B5AF0E}">
      <dgm:prSet phldrT="[Text]" custT="1"/>
      <dgm:spPr/>
      <dgm:t>
        <a:bodyPr/>
        <a:lstStyle/>
        <a:p>
          <a:r>
            <a:rPr lang="th-TH" sz="24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จัดโครงการทำความเข้าใจเรื่องตัวบ่งชี้ให้แต่ละฝ่าย เพื่อทำความเข้าใจเกณฑ์มาตรฐานแต่ละข้อ และระบุผู้รับผิดชอบการเก็บหลักฐาน รวมถึงช่วงเวลาในการส่งหลักฐาน</a:t>
          </a:r>
          <a:endParaRPr lang="th-TH" sz="2400" b="1" dirty="0">
            <a:solidFill>
              <a:srgbClr val="FF0000"/>
            </a:solidFill>
            <a:latin typeface="TH SarabunPSK" pitchFamily="34" charset="-34"/>
            <a:cs typeface="TH SarabunPSK" pitchFamily="34" charset="-34"/>
          </a:endParaRPr>
        </a:p>
      </dgm:t>
    </dgm:pt>
    <dgm:pt modelId="{A2214ABB-16B0-4606-8623-A548B5AE42D9}" type="parTrans" cxnId="{E2CDA99B-775D-48F0-ADAD-48406FBA66A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1DF67335-47A2-4AA5-AFFF-51432188E632}" type="sibTrans" cxnId="{E2CDA99B-775D-48F0-ADAD-48406FBA66A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F6BD22EF-E07F-4756-BA23-593C3E23741D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จัดเตรียมแฟ้มและสถานที่เก็บหลักฐาน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05306908-C022-40D7-93EE-1A54E565509F}" type="parTrans" cxnId="{6927ADFE-EF23-47D7-9375-2184F8FCD029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34786A7C-9D47-45C6-9988-5A35720894FB}" type="sibTrans" cxnId="{6927ADFE-EF23-47D7-9375-2184F8FCD029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D7546C3F-563C-4456-ADE9-85899614B775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จัดเตรียมการตรวจประกันระดับสาขาฯ</a:t>
          </a:r>
          <a:endParaRPr lang="th-TH" sz="2400" b="1" u="sng" dirty="0">
            <a:solidFill>
              <a:srgbClr val="0070C0"/>
            </a:solidFill>
            <a:latin typeface="TH SarabunPSK" pitchFamily="34" charset="-34"/>
            <a:cs typeface="TH SarabunPSK" pitchFamily="34" charset="-34"/>
          </a:endParaRPr>
        </a:p>
      </dgm:t>
    </dgm:pt>
    <dgm:pt modelId="{3B672596-B157-40A9-82A4-2EC8CDDC0157}" type="parTrans" cxnId="{F35C683F-6559-430D-8B42-74FE522A1083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EB33712E-3563-468D-AABE-2E66098C52B7}" type="sibTrans" cxnId="{F35C683F-6559-430D-8B42-74FE522A1083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6CED41EA-CED5-4961-821A-03103BBBBA1E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จัดเตรียมการตรวจประกันระดับคณะฯ ด้านหลักฐาน, ผู้สัมภาษณ์, </a:t>
          </a:r>
          <a:r>
            <a:rPr lang="en-US" sz="2400" dirty="0" smtClean="0">
              <a:latin typeface="TH SarabunPSK" pitchFamily="34" charset="-34"/>
              <a:cs typeface="TH SarabunPSK" pitchFamily="34" charset="-34"/>
            </a:rPr>
            <a:t>SAR</a:t>
          </a:r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 ทั้ง </a:t>
          </a:r>
          <a:r>
            <a:rPr lang="en-US" sz="2400" dirty="0" smtClean="0">
              <a:latin typeface="TH SarabunPSK" pitchFamily="34" charset="-34"/>
              <a:cs typeface="TH SarabunPSK" pitchFamily="34" charset="-34"/>
            </a:rPr>
            <a:t>5 </a:t>
          </a:r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บท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DEB28E4B-D4D1-482F-B117-49476E5E3745}" type="parTrans" cxnId="{58F6657A-3C40-4F8A-9605-08959482DAF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204D3C53-D005-4897-9B07-3ED06B1BB1CB}" type="sibTrans" cxnId="{58F6657A-3C40-4F8A-9605-08959482DAF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967A9B7D-4910-455E-84A1-2DC70057B017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กรอกข้อมูลในระบบ </a:t>
          </a:r>
          <a:r>
            <a:rPr lang="en-US" sz="2400" dirty="0" smtClean="0">
              <a:latin typeface="TH SarabunPSK" pitchFamily="34" charset="-34"/>
              <a:cs typeface="TH SarabunPSK" pitchFamily="34" charset="-34"/>
            </a:rPr>
            <a:t>CHE- online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474EFF67-16F9-460F-824D-1A9AEA8AD50B}" type="parTrans" cxnId="{5D428863-8C03-4913-BFA0-28FB7C9C603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7EDFB793-7911-4B19-8C65-F4F740C9451D}" type="sibTrans" cxnId="{5D428863-8C03-4913-BFA0-28FB7C9C6038}">
      <dgm:prSet/>
      <dgm:spPr/>
      <dgm:t>
        <a:bodyPr/>
        <a:lstStyle/>
        <a:p>
          <a:endParaRPr lang="th-TH">
            <a:latin typeface="TH SarabunPSK" pitchFamily="34" charset="-34"/>
            <a:cs typeface="TH SarabunPSK" pitchFamily="34" charset="-34"/>
          </a:endParaRPr>
        </a:p>
      </dgm:t>
    </dgm:pt>
    <dgm:pt modelId="{EDB26132-45A0-4345-AB58-18DC139E8CE5}">
      <dgm:prSet phldrT="[Text]" custT="1"/>
      <dgm:spPr/>
      <dgm:t>
        <a:bodyPr/>
        <a:lstStyle/>
        <a:p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ร่วมวางแผนกับฝ่ายแผน เพื่อทบทวนความสมบูรณ์ และสิ่งที่ขาดในงานประกันคุณภาพ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271DB408-AEF6-42A8-A9BB-703795016D9F}" type="parTrans" cxnId="{4D0FF48C-29A4-4984-A056-7A6025B00677}">
      <dgm:prSet/>
      <dgm:spPr/>
      <dgm:t>
        <a:bodyPr/>
        <a:lstStyle/>
        <a:p>
          <a:endParaRPr lang="th-TH"/>
        </a:p>
      </dgm:t>
    </dgm:pt>
    <dgm:pt modelId="{2195D139-CB6D-420C-A963-346DE6184264}" type="sibTrans" cxnId="{4D0FF48C-29A4-4984-A056-7A6025B00677}">
      <dgm:prSet/>
      <dgm:spPr/>
      <dgm:t>
        <a:bodyPr/>
        <a:lstStyle/>
        <a:p>
          <a:endParaRPr lang="th-TH"/>
        </a:p>
      </dgm:t>
    </dgm:pt>
    <dgm:pt modelId="{C18F6388-47CB-4E76-8D0B-1F07AF72F4E3}" type="pres">
      <dgm:prSet presAssocID="{411533AB-E7DC-4205-AA86-1E7D8735116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F8286E9-5109-41F6-BA89-73C80BBF2396}" type="pres">
      <dgm:prSet presAssocID="{F3003F62-F520-4FAD-90B5-FA515E19506F}" presName="composite" presStyleCnt="0"/>
      <dgm:spPr/>
    </dgm:pt>
    <dgm:pt modelId="{969DEE51-8656-40F9-B8FE-1CA93CE68499}" type="pres">
      <dgm:prSet presAssocID="{F3003F62-F520-4FAD-90B5-FA515E19506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09908F3-B1DB-4FC3-B721-A1BACFF4F3A5}" type="pres">
      <dgm:prSet presAssocID="{F3003F62-F520-4FAD-90B5-FA515E19506F}" presName="descendantText" presStyleLbl="alignAcc1" presStyleIdx="0" presStyleCnt="2" custScaleY="17286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9A1EAC8-638B-4C6B-9120-FD4E30A2B132}" type="pres">
      <dgm:prSet presAssocID="{C4036963-62E2-4C90-9205-A5115F3B4623}" presName="sp" presStyleCnt="0"/>
      <dgm:spPr/>
    </dgm:pt>
    <dgm:pt modelId="{479D8C9F-0EF1-4388-A19B-E2B313D2E24A}" type="pres">
      <dgm:prSet presAssocID="{2EE6B692-4292-4D6B-A94B-02DC7FE3E833}" presName="composite" presStyleCnt="0"/>
      <dgm:spPr/>
    </dgm:pt>
    <dgm:pt modelId="{CE4D0EC8-9A74-4953-A5E6-D6E4182CC730}" type="pres">
      <dgm:prSet presAssocID="{2EE6B692-4292-4D6B-A94B-02DC7FE3E833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3670D26-D706-4B65-9978-5E315A530BF7}" type="pres">
      <dgm:prSet presAssocID="{2EE6B692-4292-4D6B-A94B-02DC7FE3E833}" presName="descendantText" presStyleLbl="alignAcc1" presStyleIdx="1" presStyleCnt="2" custScaleY="145867" custLinFactNeighborX="0" custLinFactNeighborY="1525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21DF722-17E0-40EB-A170-E0807E8A602D}" srcId="{411533AB-E7DC-4205-AA86-1E7D8735116A}" destId="{F3003F62-F520-4FAD-90B5-FA515E19506F}" srcOrd="0" destOrd="0" parTransId="{3EC85C68-E18F-4FAA-AE56-C4C49D05D94A}" sibTransId="{C4036963-62E2-4C90-9205-A5115F3B4623}"/>
    <dgm:cxn modelId="{904B4062-580C-475A-A195-1E7EBF73505C}" type="presOf" srcId="{EDB26132-45A0-4345-AB58-18DC139E8CE5}" destId="{209908F3-B1DB-4FC3-B721-A1BACFF4F3A5}" srcOrd="0" destOrd="0" presId="urn:microsoft.com/office/officeart/2005/8/layout/chevron2"/>
    <dgm:cxn modelId="{F35C683F-6559-430D-8B42-74FE522A1083}" srcId="{2EE6B692-4292-4D6B-A94B-02DC7FE3E833}" destId="{D7546C3F-563C-4456-ADE9-85899614B775}" srcOrd="2" destOrd="0" parTransId="{3B672596-B157-40A9-82A4-2EC8CDDC0157}" sibTransId="{EB33712E-3563-468D-AABE-2E66098C52B7}"/>
    <dgm:cxn modelId="{A4AD83AE-EA79-47DF-BF78-379B8D216A47}" type="presOf" srcId="{967A9B7D-4910-455E-84A1-2DC70057B017}" destId="{93670D26-D706-4B65-9978-5E315A530BF7}" srcOrd="0" destOrd="4" presId="urn:microsoft.com/office/officeart/2005/8/layout/chevron2"/>
    <dgm:cxn modelId="{E2CDA99B-775D-48F0-ADAD-48406FBA66A8}" srcId="{F3003F62-F520-4FAD-90B5-FA515E19506F}" destId="{4DCC1584-C944-44AF-B490-D9D608B5AF0E}" srcOrd="3" destOrd="0" parTransId="{A2214ABB-16B0-4606-8623-A548B5AE42D9}" sibTransId="{1DF67335-47A2-4AA5-AFFF-51432188E632}"/>
    <dgm:cxn modelId="{58E4FB17-B3C9-44E2-A974-925F230F2C00}" type="presOf" srcId="{5771DF7F-34F9-494A-B39E-BDB6C0EB8BCC}" destId="{209908F3-B1DB-4FC3-B721-A1BACFF4F3A5}" srcOrd="0" destOrd="1" presId="urn:microsoft.com/office/officeart/2005/8/layout/chevron2"/>
    <dgm:cxn modelId="{62A2A91B-8D7E-4F92-B355-FCE3C0C43FC8}" srcId="{F3003F62-F520-4FAD-90B5-FA515E19506F}" destId="{5771DF7F-34F9-494A-B39E-BDB6C0EB8BCC}" srcOrd="1" destOrd="0" parTransId="{CA266418-BBA5-478B-959B-19F232C4728E}" sibTransId="{D41EA2DE-E76B-4BD6-B32A-117BC1ED9872}"/>
    <dgm:cxn modelId="{15BE9AD1-6E1D-4DA1-AF47-183EA0321397}" type="presOf" srcId="{C177C07B-01AD-4410-8C1B-43E54B2AD5EE}" destId="{93670D26-D706-4B65-9978-5E315A530BF7}" srcOrd="0" destOrd="0" presId="urn:microsoft.com/office/officeart/2005/8/layout/chevron2"/>
    <dgm:cxn modelId="{1B5C707C-FAA8-4521-90DD-64E6B7A9ACDF}" srcId="{2EE6B692-4292-4D6B-A94B-02DC7FE3E833}" destId="{C177C07B-01AD-4410-8C1B-43E54B2AD5EE}" srcOrd="0" destOrd="0" parTransId="{E4CE6C41-358A-4C8D-A13F-844400F8A92F}" sibTransId="{21F4452A-BBF9-48CB-8530-7B6A017F8B8A}"/>
    <dgm:cxn modelId="{E0A3611D-7079-41B3-A1C2-B6CF0BA73631}" type="presOf" srcId="{4DCC1584-C944-44AF-B490-D9D608B5AF0E}" destId="{209908F3-B1DB-4FC3-B721-A1BACFF4F3A5}" srcOrd="0" destOrd="3" presId="urn:microsoft.com/office/officeart/2005/8/layout/chevron2"/>
    <dgm:cxn modelId="{B72A4076-FCE8-4340-A18F-A557C6A0C1F1}" type="presOf" srcId="{411533AB-E7DC-4205-AA86-1E7D8735116A}" destId="{C18F6388-47CB-4E76-8D0B-1F07AF72F4E3}" srcOrd="0" destOrd="0" presId="urn:microsoft.com/office/officeart/2005/8/layout/chevron2"/>
    <dgm:cxn modelId="{514580D7-2367-4090-80D0-E532C8DAAE6A}" type="presOf" srcId="{F6BD22EF-E07F-4756-BA23-593C3E23741D}" destId="{209908F3-B1DB-4FC3-B721-A1BACFF4F3A5}" srcOrd="0" destOrd="4" presId="urn:microsoft.com/office/officeart/2005/8/layout/chevron2"/>
    <dgm:cxn modelId="{F3E19C98-5CD6-474A-B2F5-5D9610B7AD5B}" type="presOf" srcId="{6CED41EA-CED5-4961-821A-03103BBBBA1E}" destId="{93670D26-D706-4B65-9978-5E315A530BF7}" srcOrd="0" destOrd="3" presId="urn:microsoft.com/office/officeart/2005/8/layout/chevron2"/>
    <dgm:cxn modelId="{94905AE0-5C13-466D-A379-8AD0FB7F45B0}" type="presOf" srcId="{335E7221-5876-41E8-89B1-CF7848ED3112}" destId="{209908F3-B1DB-4FC3-B721-A1BACFF4F3A5}" srcOrd="0" destOrd="2" presId="urn:microsoft.com/office/officeart/2005/8/layout/chevron2"/>
    <dgm:cxn modelId="{A0A49C26-887D-4725-9745-F7AD7E681592}" srcId="{F3003F62-F520-4FAD-90B5-FA515E19506F}" destId="{335E7221-5876-41E8-89B1-CF7848ED3112}" srcOrd="2" destOrd="0" parTransId="{9B1CCE9B-F83B-4D7A-91C5-5B4A31D90E34}" sibTransId="{A671B821-12B5-47C8-AE93-66CF56D7DB4F}"/>
    <dgm:cxn modelId="{A6E48FE8-036C-4FB4-98CE-F599B3F721EF}" type="presOf" srcId="{C8243877-9366-40D2-A56E-D25354241134}" destId="{93670D26-D706-4B65-9978-5E315A530BF7}" srcOrd="0" destOrd="1" presId="urn:microsoft.com/office/officeart/2005/8/layout/chevron2"/>
    <dgm:cxn modelId="{07950502-37CE-4FBA-93CB-6E9EFFEA2604}" type="presOf" srcId="{2EE6B692-4292-4D6B-A94B-02DC7FE3E833}" destId="{CE4D0EC8-9A74-4953-A5E6-D6E4182CC730}" srcOrd="0" destOrd="0" presId="urn:microsoft.com/office/officeart/2005/8/layout/chevron2"/>
    <dgm:cxn modelId="{6927ADFE-EF23-47D7-9375-2184F8FCD029}" srcId="{F3003F62-F520-4FAD-90B5-FA515E19506F}" destId="{F6BD22EF-E07F-4756-BA23-593C3E23741D}" srcOrd="4" destOrd="0" parTransId="{05306908-C022-40D7-93EE-1A54E565509F}" sibTransId="{34786A7C-9D47-45C6-9988-5A35720894FB}"/>
    <dgm:cxn modelId="{528DFB63-8145-40AF-BCC8-2B04E52A0E8B}" type="presOf" srcId="{F3003F62-F520-4FAD-90B5-FA515E19506F}" destId="{969DEE51-8656-40F9-B8FE-1CA93CE68499}" srcOrd="0" destOrd="0" presId="urn:microsoft.com/office/officeart/2005/8/layout/chevron2"/>
    <dgm:cxn modelId="{4D0FF48C-29A4-4984-A056-7A6025B00677}" srcId="{F3003F62-F520-4FAD-90B5-FA515E19506F}" destId="{EDB26132-45A0-4345-AB58-18DC139E8CE5}" srcOrd="0" destOrd="0" parTransId="{271DB408-AEF6-42A8-A9BB-703795016D9F}" sibTransId="{2195D139-CB6D-420C-A963-346DE6184264}"/>
    <dgm:cxn modelId="{48110789-BD6F-453B-94CF-8FAD0570D6DF}" type="presOf" srcId="{D7546C3F-563C-4456-ADE9-85899614B775}" destId="{93670D26-D706-4B65-9978-5E315A530BF7}" srcOrd="0" destOrd="2" presId="urn:microsoft.com/office/officeart/2005/8/layout/chevron2"/>
    <dgm:cxn modelId="{5D428863-8C03-4913-BFA0-28FB7C9C6038}" srcId="{2EE6B692-4292-4D6B-A94B-02DC7FE3E833}" destId="{967A9B7D-4910-455E-84A1-2DC70057B017}" srcOrd="4" destOrd="0" parTransId="{474EFF67-16F9-460F-824D-1A9AEA8AD50B}" sibTransId="{7EDFB793-7911-4B19-8C65-F4F740C9451D}"/>
    <dgm:cxn modelId="{58F6657A-3C40-4F8A-9605-08959482DAF8}" srcId="{2EE6B692-4292-4D6B-A94B-02DC7FE3E833}" destId="{6CED41EA-CED5-4961-821A-03103BBBBA1E}" srcOrd="3" destOrd="0" parTransId="{DEB28E4B-D4D1-482F-B117-49476E5E3745}" sibTransId="{204D3C53-D005-4897-9B07-3ED06B1BB1CB}"/>
    <dgm:cxn modelId="{C44AB2BB-A4FD-430E-A981-922A7E73A08A}" srcId="{2EE6B692-4292-4D6B-A94B-02DC7FE3E833}" destId="{C8243877-9366-40D2-A56E-D25354241134}" srcOrd="1" destOrd="0" parTransId="{F1BF8E7E-1EE4-43A5-829C-E8D7E54F311F}" sibTransId="{4D8799A3-053F-4096-861D-A19E10814961}"/>
    <dgm:cxn modelId="{C50EC8FD-C2CD-4DDA-B999-FD6B849A7C87}" srcId="{411533AB-E7DC-4205-AA86-1E7D8735116A}" destId="{2EE6B692-4292-4D6B-A94B-02DC7FE3E833}" srcOrd="1" destOrd="0" parTransId="{5E97FFA0-6F1B-4396-933D-055627C7AD9B}" sibTransId="{232290FB-70DD-4518-A735-24E6CE7E6029}"/>
    <dgm:cxn modelId="{2C773BA9-685F-4C39-AF64-E2C2C48B65F0}" type="presParOf" srcId="{C18F6388-47CB-4E76-8D0B-1F07AF72F4E3}" destId="{7F8286E9-5109-41F6-BA89-73C80BBF2396}" srcOrd="0" destOrd="0" presId="urn:microsoft.com/office/officeart/2005/8/layout/chevron2"/>
    <dgm:cxn modelId="{ACFA216E-9E8A-4A7F-9889-0188345E0A80}" type="presParOf" srcId="{7F8286E9-5109-41F6-BA89-73C80BBF2396}" destId="{969DEE51-8656-40F9-B8FE-1CA93CE68499}" srcOrd="0" destOrd="0" presId="urn:microsoft.com/office/officeart/2005/8/layout/chevron2"/>
    <dgm:cxn modelId="{8644C8E8-F2D4-401C-B7F9-AD9B668CE0CB}" type="presParOf" srcId="{7F8286E9-5109-41F6-BA89-73C80BBF2396}" destId="{209908F3-B1DB-4FC3-B721-A1BACFF4F3A5}" srcOrd="1" destOrd="0" presId="urn:microsoft.com/office/officeart/2005/8/layout/chevron2"/>
    <dgm:cxn modelId="{E5CF3222-E120-4FC4-949B-F1156618D416}" type="presParOf" srcId="{C18F6388-47CB-4E76-8D0B-1F07AF72F4E3}" destId="{E9A1EAC8-638B-4C6B-9120-FD4E30A2B132}" srcOrd="1" destOrd="0" presId="urn:microsoft.com/office/officeart/2005/8/layout/chevron2"/>
    <dgm:cxn modelId="{CDE2DDC4-7893-4965-90DD-AA094CBD2616}" type="presParOf" srcId="{C18F6388-47CB-4E76-8D0B-1F07AF72F4E3}" destId="{479D8C9F-0EF1-4388-A19B-E2B313D2E24A}" srcOrd="2" destOrd="0" presId="urn:microsoft.com/office/officeart/2005/8/layout/chevron2"/>
    <dgm:cxn modelId="{8AF1709C-2FE6-4F0F-AEFA-05461FAFF65B}" type="presParOf" srcId="{479D8C9F-0EF1-4388-A19B-E2B313D2E24A}" destId="{CE4D0EC8-9A74-4953-A5E6-D6E4182CC730}" srcOrd="0" destOrd="0" presId="urn:microsoft.com/office/officeart/2005/8/layout/chevron2"/>
    <dgm:cxn modelId="{7F357C00-2FF6-4EAA-9362-11B1419F4C64}" type="presParOf" srcId="{479D8C9F-0EF1-4388-A19B-E2B313D2E24A}" destId="{93670D26-D706-4B65-9978-5E315A530BF7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1533AB-E7DC-4205-AA86-1E7D8735116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3003F62-F520-4FAD-90B5-FA515E19506F}">
      <dgm:prSet phldrT="[Text]" custT="1"/>
      <dgm:spPr/>
      <dgm:t>
        <a:bodyPr/>
        <a:lstStyle/>
        <a:p>
          <a:r>
            <a:rPr lang="en-US" sz="4400" dirty="0" smtClean="0">
              <a:latin typeface="TH SarabunPSK" pitchFamily="34" charset="-34"/>
              <a:cs typeface="TH SarabunPSK" pitchFamily="34" charset="-34"/>
            </a:rPr>
            <a:t>C</a:t>
          </a:r>
          <a:endParaRPr lang="th-TH" sz="4400" dirty="0">
            <a:latin typeface="TH SarabunPSK" pitchFamily="34" charset="-34"/>
            <a:cs typeface="TH SarabunPSK" pitchFamily="34" charset="-34"/>
          </a:endParaRPr>
        </a:p>
      </dgm:t>
    </dgm:pt>
    <dgm:pt modelId="{3EC85C68-E18F-4FAA-AE56-C4C49D05D94A}" type="parTrans" cxnId="{A21DF722-17E0-40EB-A170-E0807E8A602D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C4036963-62E2-4C90-9205-A5115F3B4623}" type="sibTrans" cxnId="{A21DF722-17E0-40EB-A170-E0807E8A602D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5771DF7F-34F9-494A-B39E-BDB6C0EB8BCC}">
      <dgm:prSet phldrT="[Text]" custT="1"/>
      <dgm:spPr/>
      <dgm:t>
        <a:bodyPr/>
        <a:lstStyle/>
        <a:p>
          <a:r>
            <a:rPr lang="th-TH" sz="3600" dirty="0" smtClean="0">
              <a:latin typeface="TH SarabunPSK" pitchFamily="34" charset="-34"/>
              <a:cs typeface="TH SarabunPSK" pitchFamily="34" charset="-34"/>
            </a:rPr>
            <a:t>ฝ่ายประกันประเมินและรวบรวมข้อเสนอแนะในการทำงานตามระบบใหม่ (ผู้บริหาร ผู้ปฏิบัติงาน ผู้ใช้บริการ)</a:t>
          </a:r>
          <a:endParaRPr lang="th-TH" sz="3600" dirty="0">
            <a:latin typeface="TH SarabunPSK" pitchFamily="34" charset="-34"/>
            <a:cs typeface="TH SarabunPSK" pitchFamily="34" charset="-34"/>
          </a:endParaRPr>
        </a:p>
      </dgm:t>
    </dgm:pt>
    <dgm:pt modelId="{CA266418-BBA5-478B-959B-19F232C4728E}" type="parTrans" cxnId="{62A2A91B-8D7E-4F92-B355-FCE3C0C43FC8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D41EA2DE-E76B-4BD6-B32A-117BC1ED9872}" type="sibTrans" cxnId="{62A2A91B-8D7E-4F92-B355-FCE3C0C43FC8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2EE6B692-4292-4D6B-A94B-02DC7FE3E833}">
      <dgm:prSet phldrT="[Text]" custT="1"/>
      <dgm:spPr/>
      <dgm:t>
        <a:bodyPr/>
        <a:lstStyle/>
        <a:p>
          <a:r>
            <a:rPr lang="en-US" sz="4400" dirty="0" smtClean="0">
              <a:latin typeface="TH SarabunPSK" pitchFamily="34" charset="-34"/>
              <a:cs typeface="TH SarabunPSK" pitchFamily="34" charset="-34"/>
            </a:rPr>
            <a:t>A</a:t>
          </a:r>
          <a:endParaRPr lang="th-TH" sz="2800" dirty="0">
            <a:latin typeface="TH SarabunPSK" pitchFamily="34" charset="-34"/>
            <a:cs typeface="TH SarabunPSK" pitchFamily="34" charset="-34"/>
          </a:endParaRPr>
        </a:p>
      </dgm:t>
    </dgm:pt>
    <dgm:pt modelId="{5E97FFA0-6F1B-4396-933D-055627C7AD9B}" type="parTrans" cxnId="{C50EC8FD-C2CD-4DDA-B999-FD6B849A7C87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232290FB-70DD-4518-A735-24E6CE7E6029}" type="sibTrans" cxnId="{C50EC8FD-C2CD-4DDA-B999-FD6B849A7C87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C177C07B-01AD-4410-8C1B-43E54B2AD5EE}">
      <dgm:prSet phldrT="[Text]" custT="1"/>
      <dgm:spPr/>
      <dgm:t>
        <a:bodyPr/>
        <a:lstStyle/>
        <a:p>
          <a:r>
            <a:rPr lang="th-TH" sz="3600" b="0" dirty="0" smtClean="0">
              <a:latin typeface="TH SarabunPSK" pitchFamily="34" charset="-34"/>
              <a:cs typeface="TH SarabunPSK" pitchFamily="34" charset="-34"/>
            </a:rPr>
            <a:t>ฝ่ายประกันนำผลประเมินมาปรับปรุงระบบประกันคุณภาพของคณะฯ เพื่อจัดทำแผนการทำงานในปีต่อไป</a:t>
          </a:r>
          <a:endParaRPr lang="th-TH" sz="3600" b="0" dirty="0">
            <a:latin typeface="TH SarabunPSK" pitchFamily="34" charset="-34"/>
            <a:cs typeface="TH SarabunPSK" pitchFamily="34" charset="-34"/>
          </a:endParaRPr>
        </a:p>
      </dgm:t>
    </dgm:pt>
    <dgm:pt modelId="{E4CE6C41-358A-4C8D-A13F-844400F8A92F}" type="parTrans" cxnId="{1B5C707C-FAA8-4521-90DD-64E6B7A9ACDF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21F4452A-BBF9-48CB-8530-7B6A017F8B8A}" type="sibTrans" cxnId="{1B5C707C-FAA8-4521-90DD-64E6B7A9ACDF}">
      <dgm:prSet/>
      <dgm:spPr/>
      <dgm:t>
        <a:bodyPr/>
        <a:lstStyle/>
        <a:p>
          <a:endParaRPr lang="th-TH" sz="2800">
            <a:latin typeface="TH SarabunPSK" pitchFamily="34" charset="-34"/>
            <a:cs typeface="TH SarabunPSK" pitchFamily="34" charset="-34"/>
          </a:endParaRPr>
        </a:p>
      </dgm:t>
    </dgm:pt>
    <dgm:pt modelId="{C18F6388-47CB-4E76-8D0B-1F07AF72F4E3}" type="pres">
      <dgm:prSet presAssocID="{411533AB-E7DC-4205-AA86-1E7D8735116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F8286E9-5109-41F6-BA89-73C80BBF2396}" type="pres">
      <dgm:prSet presAssocID="{F3003F62-F520-4FAD-90B5-FA515E19506F}" presName="composite" presStyleCnt="0"/>
      <dgm:spPr/>
    </dgm:pt>
    <dgm:pt modelId="{969DEE51-8656-40F9-B8FE-1CA93CE68499}" type="pres">
      <dgm:prSet presAssocID="{F3003F62-F520-4FAD-90B5-FA515E19506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09908F3-B1DB-4FC3-B721-A1BACFF4F3A5}" type="pres">
      <dgm:prSet presAssocID="{F3003F62-F520-4FAD-90B5-FA515E19506F}" presName="descendantText" presStyleLbl="alignAcc1" presStyleIdx="0" presStyleCnt="2" custScaleY="25949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9A1EAC8-638B-4C6B-9120-FD4E30A2B132}" type="pres">
      <dgm:prSet presAssocID="{C4036963-62E2-4C90-9205-A5115F3B4623}" presName="sp" presStyleCnt="0"/>
      <dgm:spPr/>
    </dgm:pt>
    <dgm:pt modelId="{479D8C9F-0EF1-4388-A19B-E2B313D2E24A}" type="pres">
      <dgm:prSet presAssocID="{2EE6B692-4292-4D6B-A94B-02DC7FE3E833}" presName="composite" presStyleCnt="0"/>
      <dgm:spPr/>
    </dgm:pt>
    <dgm:pt modelId="{CE4D0EC8-9A74-4953-A5E6-D6E4182CC730}" type="pres">
      <dgm:prSet presAssocID="{2EE6B692-4292-4D6B-A94B-02DC7FE3E833}" presName="parentText" presStyleLbl="alignNode1" presStyleIdx="1" presStyleCnt="2" custLinFactNeighborX="2556" custLinFactNeighborY="2073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3670D26-D706-4B65-9978-5E315A530BF7}" type="pres">
      <dgm:prSet presAssocID="{2EE6B692-4292-4D6B-A94B-02DC7FE3E833}" presName="descendantText" presStyleLbl="alignAcc1" presStyleIdx="1" presStyleCnt="2" custScaleY="136988" custLinFactNeighborX="1243" custLinFactNeighborY="5038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6BBB117-3029-4CBC-AB63-8244BD47AF57}" type="presOf" srcId="{F3003F62-F520-4FAD-90B5-FA515E19506F}" destId="{969DEE51-8656-40F9-B8FE-1CA93CE68499}" srcOrd="0" destOrd="0" presId="urn:microsoft.com/office/officeart/2005/8/layout/chevron2"/>
    <dgm:cxn modelId="{A21DF722-17E0-40EB-A170-E0807E8A602D}" srcId="{411533AB-E7DC-4205-AA86-1E7D8735116A}" destId="{F3003F62-F520-4FAD-90B5-FA515E19506F}" srcOrd="0" destOrd="0" parTransId="{3EC85C68-E18F-4FAA-AE56-C4C49D05D94A}" sibTransId="{C4036963-62E2-4C90-9205-A5115F3B4623}"/>
    <dgm:cxn modelId="{23F26455-64D5-4B3F-BBF0-164DE6DAB36B}" type="presOf" srcId="{C177C07B-01AD-4410-8C1B-43E54B2AD5EE}" destId="{93670D26-D706-4B65-9978-5E315A530BF7}" srcOrd="0" destOrd="0" presId="urn:microsoft.com/office/officeart/2005/8/layout/chevron2"/>
    <dgm:cxn modelId="{62A2A91B-8D7E-4F92-B355-FCE3C0C43FC8}" srcId="{F3003F62-F520-4FAD-90B5-FA515E19506F}" destId="{5771DF7F-34F9-494A-B39E-BDB6C0EB8BCC}" srcOrd="0" destOrd="0" parTransId="{CA266418-BBA5-478B-959B-19F232C4728E}" sibTransId="{D41EA2DE-E76B-4BD6-B32A-117BC1ED9872}"/>
    <dgm:cxn modelId="{D382F4A8-1B07-4815-A73C-ED30ADE3B134}" type="presOf" srcId="{411533AB-E7DC-4205-AA86-1E7D8735116A}" destId="{C18F6388-47CB-4E76-8D0B-1F07AF72F4E3}" srcOrd="0" destOrd="0" presId="urn:microsoft.com/office/officeart/2005/8/layout/chevron2"/>
    <dgm:cxn modelId="{1B5C707C-FAA8-4521-90DD-64E6B7A9ACDF}" srcId="{2EE6B692-4292-4D6B-A94B-02DC7FE3E833}" destId="{C177C07B-01AD-4410-8C1B-43E54B2AD5EE}" srcOrd="0" destOrd="0" parTransId="{E4CE6C41-358A-4C8D-A13F-844400F8A92F}" sibTransId="{21F4452A-BBF9-48CB-8530-7B6A017F8B8A}"/>
    <dgm:cxn modelId="{C5D2A5CB-B026-4062-956A-C1DAB47D71C3}" type="presOf" srcId="{5771DF7F-34F9-494A-B39E-BDB6C0EB8BCC}" destId="{209908F3-B1DB-4FC3-B721-A1BACFF4F3A5}" srcOrd="0" destOrd="0" presId="urn:microsoft.com/office/officeart/2005/8/layout/chevron2"/>
    <dgm:cxn modelId="{C50EC8FD-C2CD-4DDA-B999-FD6B849A7C87}" srcId="{411533AB-E7DC-4205-AA86-1E7D8735116A}" destId="{2EE6B692-4292-4D6B-A94B-02DC7FE3E833}" srcOrd="1" destOrd="0" parTransId="{5E97FFA0-6F1B-4396-933D-055627C7AD9B}" sibTransId="{232290FB-70DD-4518-A735-24E6CE7E6029}"/>
    <dgm:cxn modelId="{AEBB9501-4802-4DD5-AA67-6170508C2FE5}" type="presOf" srcId="{2EE6B692-4292-4D6B-A94B-02DC7FE3E833}" destId="{CE4D0EC8-9A74-4953-A5E6-D6E4182CC730}" srcOrd="0" destOrd="0" presId="urn:microsoft.com/office/officeart/2005/8/layout/chevron2"/>
    <dgm:cxn modelId="{46D1A4C0-23DD-4C19-93DB-940CA3327B37}" type="presParOf" srcId="{C18F6388-47CB-4E76-8D0B-1F07AF72F4E3}" destId="{7F8286E9-5109-41F6-BA89-73C80BBF2396}" srcOrd="0" destOrd="0" presId="urn:microsoft.com/office/officeart/2005/8/layout/chevron2"/>
    <dgm:cxn modelId="{C5B5911B-B8CF-4380-90EC-7CE976A2DB40}" type="presParOf" srcId="{7F8286E9-5109-41F6-BA89-73C80BBF2396}" destId="{969DEE51-8656-40F9-B8FE-1CA93CE68499}" srcOrd="0" destOrd="0" presId="urn:microsoft.com/office/officeart/2005/8/layout/chevron2"/>
    <dgm:cxn modelId="{154A410F-4813-445F-A35B-8BBF9544D83F}" type="presParOf" srcId="{7F8286E9-5109-41F6-BA89-73C80BBF2396}" destId="{209908F3-B1DB-4FC3-B721-A1BACFF4F3A5}" srcOrd="1" destOrd="0" presId="urn:microsoft.com/office/officeart/2005/8/layout/chevron2"/>
    <dgm:cxn modelId="{5CA6AA0F-4242-4F17-BEF8-9A4825EDBFB0}" type="presParOf" srcId="{C18F6388-47CB-4E76-8D0B-1F07AF72F4E3}" destId="{E9A1EAC8-638B-4C6B-9120-FD4E30A2B132}" srcOrd="1" destOrd="0" presId="urn:microsoft.com/office/officeart/2005/8/layout/chevron2"/>
    <dgm:cxn modelId="{CB21D9BF-4A5E-49CE-9513-4AF27514D835}" type="presParOf" srcId="{C18F6388-47CB-4E76-8D0B-1F07AF72F4E3}" destId="{479D8C9F-0EF1-4388-A19B-E2B313D2E24A}" srcOrd="2" destOrd="0" presId="urn:microsoft.com/office/officeart/2005/8/layout/chevron2"/>
    <dgm:cxn modelId="{A8DA0AA2-CEFD-4F2E-96C8-3579DBC45A9D}" type="presParOf" srcId="{479D8C9F-0EF1-4388-A19B-E2B313D2E24A}" destId="{CE4D0EC8-9A74-4953-A5E6-D6E4182CC730}" srcOrd="0" destOrd="0" presId="urn:microsoft.com/office/officeart/2005/8/layout/chevron2"/>
    <dgm:cxn modelId="{712C0EF6-1E2C-426C-9986-770195AA5330}" type="presParOf" srcId="{479D8C9F-0EF1-4388-A19B-E2B313D2E24A}" destId="{93670D26-D706-4B65-9978-5E315A530BF7}" srcOrd="1" destOrd="0" presId="urn:microsoft.com/office/officeart/2005/8/layout/chevron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198D34-5879-45BB-A38C-71A1B2E63536}" type="doc">
      <dgm:prSet loTypeId="urn:microsoft.com/office/officeart/2005/8/layout/equation2" loCatId="process" qsTypeId="urn:microsoft.com/office/officeart/2005/8/quickstyle/3d2" qsCatId="3D" csTypeId="urn:microsoft.com/office/officeart/2005/8/colors/colorful3" csCatId="colorful" phldr="1"/>
      <dgm:spPr/>
    </dgm:pt>
    <dgm:pt modelId="{DCB00A62-D1FE-40DC-9BC3-0D6767B7432D}">
      <dgm:prSet phldrT="[Text]" custT="1"/>
      <dgm:spPr/>
      <dgm:t>
        <a:bodyPr/>
        <a:lstStyle/>
        <a:p>
          <a:r>
            <a:rPr lang="th-TH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rPr>
            <a:t>ตัวบ่งชี้ของสาขา</a:t>
          </a:r>
          <a:endParaRPr lang="th-TH" sz="3600" b="1" dirty="0">
            <a:solidFill>
              <a:schemeClr val="tx1">
                <a:lumMod val="95000"/>
                <a:lumOff val="5000"/>
              </a:schemeClr>
            </a:solidFill>
            <a:latin typeface="TH SarabunPSK" pitchFamily="34" charset="-34"/>
            <a:cs typeface="TH SarabunPSK" pitchFamily="34" charset="-34"/>
          </a:endParaRPr>
        </a:p>
      </dgm:t>
    </dgm:pt>
    <dgm:pt modelId="{3A401BFE-CC21-4B0E-8E6A-8471FAF34536}" type="parTrans" cxnId="{CD2F2740-2E85-4E2B-BE8D-4158D5DB3945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43C3555A-8CEF-4EA2-BA72-59968E979F0B}" type="sibTrans" cxnId="{CD2F2740-2E85-4E2B-BE8D-4158D5DB3945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94B5DF1B-E139-4A60-AE5A-A86D30CD7AB2}">
      <dgm:prSet phldrT="[Text]" custT="1"/>
      <dgm:spPr/>
      <dgm:t>
        <a:bodyPr/>
        <a:lstStyle/>
        <a:p>
          <a:r>
            <a:rPr lang="th-TH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rPr>
            <a:t>ตัวบ่งชี้ส่วนกลาง</a:t>
          </a:r>
          <a:endParaRPr lang="th-TH" sz="3200" b="1" dirty="0">
            <a:solidFill>
              <a:schemeClr val="tx1">
                <a:lumMod val="95000"/>
                <a:lumOff val="5000"/>
              </a:schemeClr>
            </a:solidFill>
            <a:latin typeface="TH SarabunPSK" pitchFamily="34" charset="-34"/>
            <a:cs typeface="TH SarabunPSK" pitchFamily="34" charset="-34"/>
          </a:endParaRPr>
        </a:p>
      </dgm:t>
    </dgm:pt>
    <dgm:pt modelId="{22134639-AEAF-4CC7-9332-12622124AFC5}" type="parTrans" cxnId="{F0991867-9BD1-4F0D-9FC9-180AD3D03C72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6D9718B7-C540-4BC0-9351-D41E42DE01EF}" type="sibTrans" cxnId="{F0991867-9BD1-4F0D-9FC9-180AD3D03C72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06D6EC1D-97FC-44DD-AE73-7DD2736E7D56}">
      <dgm:prSet phldrT="[Text]"/>
      <dgm:spPr/>
      <dgm:t>
        <a:bodyPr/>
        <a:lstStyle/>
        <a:p>
          <a:r>
            <a:rPr lang="th-TH" b="1" dirty="0" smtClean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rPr>
            <a:t>รวมรวมหลักฐานจัดทำ </a:t>
          </a:r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rPr>
            <a:t>SAR </a:t>
          </a:r>
          <a:r>
            <a:rPr lang="th-TH" b="1" dirty="0" smtClean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rPr>
            <a:t>ของคณะ</a:t>
          </a:r>
        </a:p>
      </dgm:t>
    </dgm:pt>
    <dgm:pt modelId="{D195E56E-E89A-427D-BE55-16191C6613E9}" type="parTrans" cxnId="{26F8B730-1BE8-4588-B7E3-ABE7DC26EE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5C0BD976-85C3-495C-ADC2-F3E72ABDF1C0}" type="sibTrans" cxnId="{26F8B730-1BE8-4588-B7E3-ABE7DC26EE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2F8C497D-74A5-4B9B-9816-3B18451989C2}" type="pres">
      <dgm:prSet presAssocID="{F6198D34-5879-45BB-A38C-71A1B2E63536}" presName="Name0" presStyleCnt="0">
        <dgm:presLayoutVars>
          <dgm:dir/>
          <dgm:resizeHandles val="exact"/>
        </dgm:presLayoutVars>
      </dgm:prSet>
      <dgm:spPr/>
    </dgm:pt>
    <dgm:pt modelId="{D5907268-E417-4D4B-9935-9FB032D5435B}" type="pres">
      <dgm:prSet presAssocID="{F6198D34-5879-45BB-A38C-71A1B2E63536}" presName="vNodes" presStyleCnt="0"/>
      <dgm:spPr/>
    </dgm:pt>
    <dgm:pt modelId="{FF68895B-7F4F-4761-ABEB-A69D6BB290F0}" type="pres">
      <dgm:prSet presAssocID="{DCB00A62-D1FE-40DC-9BC3-0D6767B7432D}" presName="node" presStyleLbl="node1" presStyleIdx="0" presStyleCnt="3" custScaleX="116713" custScaleY="11053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384A22-C3A7-4FE5-82E6-5C205BDBD357}" type="pres">
      <dgm:prSet presAssocID="{43C3555A-8CEF-4EA2-BA72-59968E979F0B}" presName="spacerT" presStyleCnt="0"/>
      <dgm:spPr/>
    </dgm:pt>
    <dgm:pt modelId="{F1AE47FA-CA24-460E-AF8F-273FEB676B29}" type="pres">
      <dgm:prSet presAssocID="{43C3555A-8CEF-4EA2-BA72-59968E979F0B}" presName="sibTrans" presStyleLbl="sibTrans2D1" presStyleIdx="0" presStyleCnt="2"/>
      <dgm:spPr/>
      <dgm:t>
        <a:bodyPr/>
        <a:lstStyle/>
        <a:p>
          <a:endParaRPr lang="th-TH"/>
        </a:p>
      </dgm:t>
    </dgm:pt>
    <dgm:pt modelId="{0910D357-280E-4C29-A462-BD49CD4271CC}" type="pres">
      <dgm:prSet presAssocID="{43C3555A-8CEF-4EA2-BA72-59968E979F0B}" presName="spacerB" presStyleCnt="0"/>
      <dgm:spPr/>
    </dgm:pt>
    <dgm:pt modelId="{0385A7EE-E892-4ED1-BDC3-D65B1612BAD7}" type="pres">
      <dgm:prSet presAssocID="{94B5DF1B-E139-4A60-AE5A-A86D30CD7AB2}" presName="node" presStyleLbl="node1" presStyleIdx="1" presStyleCnt="3" custScaleX="157901" custScaleY="12929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FD50993-B96D-4BC2-BFE7-12A10BECD16D}" type="pres">
      <dgm:prSet presAssocID="{F6198D34-5879-45BB-A38C-71A1B2E63536}" presName="sibTransLast" presStyleLbl="sibTrans2D1" presStyleIdx="1" presStyleCnt="2"/>
      <dgm:spPr/>
      <dgm:t>
        <a:bodyPr/>
        <a:lstStyle/>
        <a:p>
          <a:endParaRPr lang="th-TH"/>
        </a:p>
      </dgm:t>
    </dgm:pt>
    <dgm:pt modelId="{4C6588DA-4A1F-43FA-8255-A8B036950500}" type="pres">
      <dgm:prSet presAssocID="{F6198D34-5879-45BB-A38C-71A1B2E63536}" presName="connectorText" presStyleLbl="sibTrans2D1" presStyleIdx="1" presStyleCnt="2"/>
      <dgm:spPr/>
      <dgm:t>
        <a:bodyPr/>
        <a:lstStyle/>
        <a:p>
          <a:endParaRPr lang="th-TH"/>
        </a:p>
      </dgm:t>
    </dgm:pt>
    <dgm:pt modelId="{BD2D77D9-A04B-41D8-90FA-FF54DD7271FD}" type="pres">
      <dgm:prSet presAssocID="{F6198D34-5879-45BB-A38C-71A1B2E63536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F403B11-B5A0-478A-9268-C00A3A898C5E}" type="presOf" srcId="{06D6EC1D-97FC-44DD-AE73-7DD2736E7D56}" destId="{BD2D77D9-A04B-41D8-90FA-FF54DD7271FD}" srcOrd="0" destOrd="0" presId="urn:microsoft.com/office/officeart/2005/8/layout/equation2"/>
    <dgm:cxn modelId="{F0991867-9BD1-4F0D-9FC9-180AD3D03C72}" srcId="{F6198D34-5879-45BB-A38C-71A1B2E63536}" destId="{94B5DF1B-E139-4A60-AE5A-A86D30CD7AB2}" srcOrd="1" destOrd="0" parTransId="{22134639-AEAF-4CC7-9332-12622124AFC5}" sibTransId="{6D9718B7-C540-4BC0-9351-D41E42DE01EF}"/>
    <dgm:cxn modelId="{22C7C374-1542-4A2F-86AC-D65AA87DF88C}" type="presOf" srcId="{DCB00A62-D1FE-40DC-9BC3-0D6767B7432D}" destId="{FF68895B-7F4F-4761-ABEB-A69D6BB290F0}" srcOrd="0" destOrd="0" presId="urn:microsoft.com/office/officeart/2005/8/layout/equation2"/>
    <dgm:cxn modelId="{D05BE317-34A8-4F2B-9CA8-CF13FC46C535}" type="presOf" srcId="{6D9718B7-C540-4BC0-9351-D41E42DE01EF}" destId="{4C6588DA-4A1F-43FA-8255-A8B036950500}" srcOrd="1" destOrd="0" presId="urn:microsoft.com/office/officeart/2005/8/layout/equation2"/>
    <dgm:cxn modelId="{45BC4D58-6486-4229-A3C5-A1480EB869DD}" type="presOf" srcId="{43C3555A-8CEF-4EA2-BA72-59968E979F0B}" destId="{F1AE47FA-CA24-460E-AF8F-273FEB676B29}" srcOrd="0" destOrd="0" presId="urn:microsoft.com/office/officeart/2005/8/layout/equation2"/>
    <dgm:cxn modelId="{3C23B809-FC77-445D-BED7-66C2E503394C}" type="presOf" srcId="{94B5DF1B-E139-4A60-AE5A-A86D30CD7AB2}" destId="{0385A7EE-E892-4ED1-BDC3-D65B1612BAD7}" srcOrd="0" destOrd="0" presId="urn:microsoft.com/office/officeart/2005/8/layout/equation2"/>
    <dgm:cxn modelId="{26F8B730-1BE8-4588-B7E3-ABE7DC26EEDA}" srcId="{F6198D34-5879-45BB-A38C-71A1B2E63536}" destId="{06D6EC1D-97FC-44DD-AE73-7DD2736E7D56}" srcOrd="2" destOrd="0" parTransId="{D195E56E-E89A-427D-BE55-16191C6613E9}" sibTransId="{5C0BD976-85C3-495C-ADC2-F3E72ABDF1C0}"/>
    <dgm:cxn modelId="{702A4AE9-3C5B-4977-A367-2066C4BD5883}" type="presOf" srcId="{F6198D34-5879-45BB-A38C-71A1B2E63536}" destId="{2F8C497D-74A5-4B9B-9816-3B18451989C2}" srcOrd="0" destOrd="0" presId="urn:microsoft.com/office/officeart/2005/8/layout/equation2"/>
    <dgm:cxn modelId="{086AF8F1-1B77-47AB-9FAD-6302A2DFE726}" type="presOf" srcId="{6D9718B7-C540-4BC0-9351-D41E42DE01EF}" destId="{9FD50993-B96D-4BC2-BFE7-12A10BECD16D}" srcOrd="0" destOrd="0" presId="urn:microsoft.com/office/officeart/2005/8/layout/equation2"/>
    <dgm:cxn modelId="{CD2F2740-2E85-4E2B-BE8D-4158D5DB3945}" srcId="{F6198D34-5879-45BB-A38C-71A1B2E63536}" destId="{DCB00A62-D1FE-40DC-9BC3-0D6767B7432D}" srcOrd="0" destOrd="0" parTransId="{3A401BFE-CC21-4B0E-8E6A-8471FAF34536}" sibTransId="{43C3555A-8CEF-4EA2-BA72-59968E979F0B}"/>
    <dgm:cxn modelId="{7252F4D6-BDFC-480E-B2FE-18A93F76C0E9}" type="presParOf" srcId="{2F8C497D-74A5-4B9B-9816-3B18451989C2}" destId="{D5907268-E417-4D4B-9935-9FB032D5435B}" srcOrd="0" destOrd="0" presId="urn:microsoft.com/office/officeart/2005/8/layout/equation2"/>
    <dgm:cxn modelId="{B5BFC19B-3916-4641-83E8-BB2CDACC3D9E}" type="presParOf" srcId="{D5907268-E417-4D4B-9935-9FB032D5435B}" destId="{FF68895B-7F4F-4761-ABEB-A69D6BB290F0}" srcOrd="0" destOrd="0" presId="urn:microsoft.com/office/officeart/2005/8/layout/equation2"/>
    <dgm:cxn modelId="{3813D9E9-6FB2-4C76-8E00-C3A9A9049E6C}" type="presParOf" srcId="{D5907268-E417-4D4B-9935-9FB032D5435B}" destId="{D2384A22-C3A7-4FE5-82E6-5C205BDBD357}" srcOrd="1" destOrd="0" presId="urn:microsoft.com/office/officeart/2005/8/layout/equation2"/>
    <dgm:cxn modelId="{A278EC92-7697-41A1-A9F9-C97445CABDC4}" type="presParOf" srcId="{D5907268-E417-4D4B-9935-9FB032D5435B}" destId="{F1AE47FA-CA24-460E-AF8F-273FEB676B29}" srcOrd="2" destOrd="0" presId="urn:microsoft.com/office/officeart/2005/8/layout/equation2"/>
    <dgm:cxn modelId="{64437504-E2EA-4202-BB37-6A90B9DE8DC4}" type="presParOf" srcId="{D5907268-E417-4D4B-9935-9FB032D5435B}" destId="{0910D357-280E-4C29-A462-BD49CD4271CC}" srcOrd="3" destOrd="0" presId="urn:microsoft.com/office/officeart/2005/8/layout/equation2"/>
    <dgm:cxn modelId="{D95F07E4-6799-4F53-93BD-B7051B583F4F}" type="presParOf" srcId="{D5907268-E417-4D4B-9935-9FB032D5435B}" destId="{0385A7EE-E892-4ED1-BDC3-D65B1612BAD7}" srcOrd="4" destOrd="0" presId="urn:microsoft.com/office/officeart/2005/8/layout/equation2"/>
    <dgm:cxn modelId="{D7951AAF-1E03-4441-B858-34AA292DC8F6}" type="presParOf" srcId="{2F8C497D-74A5-4B9B-9816-3B18451989C2}" destId="{9FD50993-B96D-4BC2-BFE7-12A10BECD16D}" srcOrd="1" destOrd="0" presId="urn:microsoft.com/office/officeart/2005/8/layout/equation2"/>
    <dgm:cxn modelId="{DC08D7FA-515C-4B1B-9021-BF806CBA24D4}" type="presParOf" srcId="{9FD50993-B96D-4BC2-BFE7-12A10BECD16D}" destId="{4C6588DA-4A1F-43FA-8255-A8B036950500}" srcOrd="0" destOrd="0" presId="urn:microsoft.com/office/officeart/2005/8/layout/equation2"/>
    <dgm:cxn modelId="{EFE34AC2-50FF-4921-95E3-C1CAC2A62F0F}" type="presParOf" srcId="{2F8C497D-74A5-4B9B-9816-3B18451989C2}" destId="{BD2D77D9-A04B-41D8-90FA-FF54DD7271FD}" srcOrd="2" destOrd="0" presId="urn:microsoft.com/office/officeart/2005/8/layout/equation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E0C606-251D-44F0-B6C8-E2E80F034DC2}" type="doc">
      <dgm:prSet loTypeId="urn:microsoft.com/office/officeart/2005/8/layout/orgChart1" loCatId="hierarchy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D4C23A22-9F92-44E4-B947-29FD4932A4CE}">
      <dgm:prSet phldrT="[Text]"/>
      <dgm:spPr>
        <a:ln w="57150"/>
      </dgm:spPr>
      <dgm:t>
        <a:bodyPr/>
        <a:lstStyle/>
        <a:p>
          <a:r>
            <a:rPr lang="th-TH" b="1" dirty="0" smtClean="0"/>
            <a:t>การจัดเก็บหลักฐาน</a:t>
          </a:r>
          <a:endParaRPr lang="th-TH" b="1" dirty="0"/>
        </a:p>
      </dgm:t>
    </dgm:pt>
    <dgm:pt modelId="{D67EB8A3-CA20-421E-BBDA-04D234040BE8}" type="parTrans" cxnId="{9C83877F-0A69-4FE2-9504-BE1FBB72579C}">
      <dgm:prSet/>
      <dgm:spPr/>
      <dgm:t>
        <a:bodyPr/>
        <a:lstStyle/>
        <a:p>
          <a:endParaRPr lang="th-TH"/>
        </a:p>
      </dgm:t>
    </dgm:pt>
    <dgm:pt modelId="{D91F5446-01DE-4BDF-B785-AA4391E185BC}" type="sibTrans" cxnId="{9C83877F-0A69-4FE2-9504-BE1FBB72579C}">
      <dgm:prSet/>
      <dgm:spPr/>
      <dgm:t>
        <a:bodyPr/>
        <a:lstStyle/>
        <a:p>
          <a:endParaRPr lang="th-TH"/>
        </a:p>
      </dgm:t>
    </dgm:pt>
    <dgm:pt modelId="{50EAB86D-28F7-4876-895A-3FA490495B9D}">
      <dgm:prSet phldrT="[Text]"/>
      <dgm:spPr>
        <a:solidFill>
          <a:schemeClr val="bg1"/>
        </a:solidFill>
        <a:ln w="57150">
          <a:solidFill>
            <a:srgbClr val="00B050"/>
          </a:solidFill>
        </a:ln>
      </dgm:spPr>
      <dgm:t>
        <a:bodyPr/>
        <a:lstStyle/>
        <a:p>
          <a:r>
            <a:rPr lang="th-TH" b="1" dirty="0" smtClean="0">
              <a:solidFill>
                <a:srgbClr val="FF0000"/>
              </a:solidFill>
            </a:rPr>
            <a:t>ผู้รับผิดชอบตัวบ่งชี้</a:t>
          </a:r>
          <a:endParaRPr lang="th-TH" b="1" dirty="0">
            <a:solidFill>
              <a:srgbClr val="FF0000"/>
            </a:solidFill>
          </a:endParaRPr>
        </a:p>
      </dgm:t>
    </dgm:pt>
    <dgm:pt modelId="{A8FFADC1-AAD7-4FCA-981C-4765DC502079}" type="parTrans" cxnId="{EC6C3BC7-937D-4E05-A3F1-7213FBFF6758}">
      <dgm:prSet/>
      <dgm:spPr/>
      <dgm:t>
        <a:bodyPr/>
        <a:lstStyle/>
        <a:p>
          <a:endParaRPr lang="th-TH"/>
        </a:p>
      </dgm:t>
    </dgm:pt>
    <dgm:pt modelId="{DC319F5C-A43F-45B6-BAF1-7CA25A05FD28}" type="sibTrans" cxnId="{EC6C3BC7-937D-4E05-A3F1-7213FBFF6758}">
      <dgm:prSet/>
      <dgm:spPr/>
      <dgm:t>
        <a:bodyPr/>
        <a:lstStyle/>
        <a:p>
          <a:endParaRPr lang="th-TH"/>
        </a:p>
      </dgm:t>
    </dgm:pt>
    <dgm:pt modelId="{22E3E06A-D649-47AE-9D74-D64A19B9C579}">
      <dgm:prSet phldrT="[Text]"/>
      <dgm:spPr>
        <a:solidFill>
          <a:schemeClr val="bg1"/>
        </a:solidFill>
        <a:ln w="57150">
          <a:solidFill>
            <a:srgbClr val="00B050"/>
          </a:solidFill>
        </a:ln>
      </dgm:spPr>
      <dgm:t>
        <a:bodyPr/>
        <a:lstStyle/>
        <a:p>
          <a:r>
            <a:rPr lang="th-TH" b="1" dirty="0" smtClean="0">
              <a:solidFill>
                <a:srgbClr val="FF0000"/>
              </a:solidFill>
            </a:rPr>
            <a:t>ผู้เก็บหลักฐาน</a:t>
          </a:r>
          <a:endParaRPr lang="th-TH" b="1" dirty="0">
            <a:solidFill>
              <a:srgbClr val="FF0000"/>
            </a:solidFill>
          </a:endParaRPr>
        </a:p>
      </dgm:t>
    </dgm:pt>
    <dgm:pt modelId="{23903BD2-2510-46BF-9402-6CCBD7877C8D}" type="parTrans" cxnId="{23946D56-7A61-4428-954C-2D85E77CEAFA}">
      <dgm:prSet/>
      <dgm:spPr/>
      <dgm:t>
        <a:bodyPr/>
        <a:lstStyle/>
        <a:p>
          <a:endParaRPr lang="th-TH"/>
        </a:p>
      </dgm:t>
    </dgm:pt>
    <dgm:pt modelId="{F7AC749B-B86E-4624-9300-ED0D1ECF0B0D}" type="sibTrans" cxnId="{23946D56-7A61-4428-954C-2D85E77CEAFA}">
      <dgm:prSet/>
      <dgm:spPr/>
      <dgm:t>
        <a:bodyPr/>
        <a:lstStyle/>
        <a:p>
          <a:endParaRPr lang="th-TH"/>
        </a:p>
      </dgm:t>
    </dgm:pt>
    <dgm:pt modelId="{B1B55D70-FC3E-41FC-9301-BCFEC2A950D9}">
      <dgm:prSet/>
      <dgm:spPr>
        <a:solidFill>
          <a:schemeClr val="bg1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th-TH" b="1" dirty="0" smtClean="0">
              <a:solidFill>
                <a:schemeClr val="tx1"/>
              </a:solidFill>
            </a:rPr>
            <a:t>สาขา</a:t>
          </a:r>
          <a:endParaRPr lang="th-TH" b="1" dirty="0">
            <a:solidFill>
              <a:schemeClr val="tx1"/>
            </a:solidFill>
          </a:endParaRPr>
        </a:p>
      </dgm:t>
    </dgm:pt>
    <dgm:pt modelId="{2857E49A-5B87-44A3-9762-4C2FB92CDC66}" type="parTrans" cxnId="{CBB9A4CF-0B08-46CB-82F3-4D96A3E222A7}">
      <dgm:prSet/>
      <dgm:spPr/>
      <dgm:t>
        <a:bodyPr/>
        <a:lstStyle/>
        <a:p>
          <a:endParaRPr lang="th-TH"/>
        </a:p>
      </dgm:t>
    </dgm:pt>
    <dgm:pt modelId="{2A64B695-0A77-4920-B84E-DCB4260E41B9}" type="sibTrans" cxnId="{CBB9A4CF-0B08-46CB-82F3-4D96A3E222A7}">
      <dgm:prSet/>
      <dgm:spPr/>
      <dgm:t>
        <a:bodyPr/>
        <a:lstStyle/>
        <a:p>
          <a:endParaRPr lang="th-TH"/>
        </a:p>
      </dgm:t>
    </dgm:pt>
    <dgm:pt modelId="{B3B8CD3E-0C42-48AA-8DAF-1DA7EC23CD06}">
      <dgm:prSet/>
      <dgm:spPr>
        <a:solidFill>
          <a:srgbClr val="92D050"/>
        </a:solidFill>
      </dgm:spPr>
      <dgm:t>
        <a:bodyPr/>
        <a:lstStyle/>
        <a:p>
          <a:r>
            <a:rPr lang="th-TH" b="1" dirty="0" smtClean="0">
              <a:solidFill>
                <a:schemeClr val="tx1"/>
              </a:solidFill>
            </a:rPr>
            <a:t>ผู้ช่วยแต่ละฝ่าย</a:t>
          </a:r>
          <a:endParaRPr lang="th-TH" b="1" dirty="0">
            <a:solidFill>
              <a:schemeClr val="tx1"/>
            </a:solidFill>
          </a:endParaRPr>
        </a:p>
      </dgm:t>
    </dgm:pt>
    <dgm:pt modelId="{03770B9C-235E-4A58-936C-619FCB9F0E65}" type="parTrans" cxnId="{15A4BA18-5ADA-4189-A8B2-F09CDB022241}">
      <dgm:prSet/>
      <dgm:spPr/>
      <dgm:t>
        <a:bodyPr/>
        <a:lstStyle/>
        <a:p>
          <a:endParaRPr lang="th-TH"/>
        </a:p>
      </dgm:t>
    </dgm:pt>
    <dgm:pt modelId="{E2618C19-73D4-4103-8760-CA05AE811E2A}" type="sibTrans" cxnId="{15A4BA18-5ADA-4189-A8B2-F09CDB022241}">
      <dgm:prSet/>
      <dgm:spPr/>
      <dgm:t>
        <a:bodyPr/>
        <a:lstStyle/>
        <a:p>
          <a:endParaRPr lang="th-TH"/>
        </a:p>
      </dgm:t>
    </dgm:pt>
    <dgm:pt modelId="{8EF1CC74-3208-4A7C-8360-63A9716493BF}">
      <dgm:prSet custT="1"/>
      <dgm:spPr>
        <a:solidFill>
          <a:schemeClr val="bg1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</a:rPr>
            <a:t>บุคลากรในสาขาให้หลักฐานกับหัวหน้าสาขาฯ</a:t>
          </a:r>
          <a:endParaRPr lang="th-TH" sz="3200" b="1" dirty="0">
            <a:solidFill>
              <a:schemeClr val="tx1"/>
            </a:solidFill>
          </a:endParaRPr>
        </a:p>
      </dgm:t>
    </dgm:pt>
    <dgm:pt modelId="{F0E3C264-B288-4E60-BD8A-1F85ECBF67D7}" type="parTrans" cxnId="{C8A178F1-FB71-4B74-B01F-92B49CEF6EA3}">
      <dgm:prSet/>
      <dgm:spPr/>
      <dgm:t>
        <a:bodyPr/>
        <a:lstStyle/>
        <a:p>
          <a:endParaRPr lang="th-TH"/>
        </a:p>
      </dgm:t>
    </dgm:pt>
    <dgm:pt modelId="{39A70AAF-E645-470E-9DE9-D75E16D3EF1A}" type="sibTrans" cxnId="{C8A178F1-FB71-4B74-B01F-92B49CEF6EA3}">
      <dgm:prSet/>
      <dgm:spPr/>
      <dgm:t>
        <a:bodyPr/>
        <a:lstStyle/>
        <a:p>
          <a:endParaRPr lang="th-TH"/>
        </a:p>
      </dgm:t>
    </dgm:pt>
    <dgm:pt modelId="{A96B27FF-3FAA-406A-B131-28D854D9B1BA}">
      <dgm:prSet/>
      <dgm:spPr>
        <a:solidFill>
          <a:srgbClr val="92D050"/>
        </a:solidFill>
      </dgm:spPr>
      <dgm:t>
        <a:bodyPr/>
        <a:lstStyle/>
        <a:p>
          <a:r>
            <a:rPr lang="th-TH" b="1" dirty="0" smtClean="0">
              <a:solidFill>
                <a:schemeClr val="tx1"/>
              </a:solidFill>
            </a:rPr>
            <a:t>คณะทำงานแต่ละฝ่ายให้หลักฐานกับ </a:t>
          </a:r>
          <a:r>
            <a:rPr lang="th-TH" b="1" dirty="0" err="1" smtClean="0">
              <a:solidFill>
                <a:schemeClr val="tx1"/>
              </a:solidFill>
            </a:rPr>
            <a:t>ผช.</a:t>
          </a:r>
          <a:endParaRPr lang="th-TH" b="1" dirty="0">
            <a:solidFill>
              <a:schemeClr val="tx1"/>
            </a:solidFill>
          </a:endParaRPr>
        </a:p>
      </dgm:t>
    </dgm:pt>
    <dgm:pt modelId="{82946D03-F40F-4D41-B202-2B06820DEDDD}" type="parTrans" cxnId="{9919D32C-F07E-4A2B-B5E2-2A46DD0A401C}">
      <dgm:prSet/>
      <dgm:spPr/>
      <dgm:t>
        <a:bodyPr/>
        <a:lstStyle/>
        <a:p>
          <a:endParaRPr lang="th-TH"/>
        </a:p>
      </dgm:t>
    </dgm:pt>
    <dgm:pt modelId="{FD6E49B3-F40F-45AA-9D84-D723FB732D61}" type="sibTrans" cxnId="{9919D32C-F07E-4A2B-B5E2-2A46DD0A401C}">
      <dgm:prSet/>
      <dgm:spPr/>
      <dgm:t>
        <a:bodyPr/>
        <a:lstStyle/>
        <a:p>
          <a:endParaRPr lang="th-TH"/>
        </a:p>
      </dgm:t>
    </dgm:pt>
    <dgm:pt modelId="{F8DAC10C-8E08-4E48-A176-2CA15B1A992F}" type="pres">
      <dgm:prSet presAssocID="{90E0C606-251D-44F0-B6C8-E2E80F034DC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180386CD-0D21-4106-B984-8474D9A546E6}" type="pres">
      <dgm:prSet presAssocID="{D4C23A22-9F92-44E4-B947-29FD4932A4CE}" presName="hierRoot1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C20C4374-5E2D-4043-BB3E-3DEBB71B1E0B}" type="pres">
      <dgm:prSet presAssocID="{D4C23A22-9F92-44E4-B947-29FD4932A4CE}" presName="rootComposite1" presStyleCnt="0"/>
      <dgm:spPr/>
      <dgm:t>
        <a:bodyPr/>
        <a:lstStyle/>
        <a:p>
          <a:endParaRPr lang="th-TH"/>
        </a:p>
      </dgm:t>
    </dgm:pt>
    <dgm:pt modelId="{CBB580A4-4EF2-4E56-A904-9CDDDC1C7278}" type="pres">
      <dgm:prSet presAssocID="{D4C23A22-9F92-44E4-B947-29FD4932A4C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2EAC234-8933-46A9-A3E6-CDC65A9E43A8}" type="pres">
      <dgm:prSet presAssocID="{D4C23A22-9F92-44E4-B947-29FD4932A4CE}" presName="rootConnector1" presStyleLbl="node1" presStyleIdx="0" presStyleCnt="0"/>
      <dgm:spPr/>
      <dgm:t>
        <a:bodyPr/>
        <a:lstStyle/>
        <a:p>
          <a:endParaRPr lang="th-TH"/>
        </a:p>
      </dgm:t>
    </dgm:pt>
    <dgm:pt modelId="{B4D5E021-D22D-4BD6-8CF6-4145A4AC1D1F}" type="pres">
      <dgm:prSet presAssocID="{D4C23A22-9F92-44E4-B947-29FD4932A4CE}" presName="hierChild2" presStyleCnt="0"/>
      <dgm:spPr/>
      <dgm:t>
        <a:bodyPr/>
        <a:lstStyle/>
        <a:p>
          <a:endParaRPr lang="th-TH"/>
        </a:p>
      </dgm:t>
    </dgm:pt>
    <dgm:pt modelId="{0B5957D8-15D6-428C-A875-666AFEC65300}" type="pres">
      <dgm:prSet presAssocID="{A8FFADC1-AAD7-4FCA-981C-4765DC502079}" presName="Name37" presStyleLbl="parChTrans1D2" presStyleIdx="0" presStyleCnt="2"/>
      <dgm:spPr/>
      <dgm:t>
        <a:bodyPr/>
        <a:lstStyle/>
        <a:p>
          <a:endParaRPr lang="th-TH"/>
        </a:p>
      </dgm:t>
    </dgm:pt>
    <dgm:pt modelId="{0CA98D9C-10D1-4043-8740-CAEBF2AB3EDD}" type="pres">
      <dgm:prSet presAssocID="{50EAB86D-28F7-4876-895A-3FA490495B9D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A4A8FB97-3539-4467-AB77-519F10CE2636}" type="pres">
      <dgm:prSet presAssocID="{50EAB86D-28F7-4876-895A-3FA490495B9D}" presName="rootComposite" presStyleCnt="0"/>
      <dgm:spPr/>
      <dgm:t>
        <a:bodyPr/>
        <a:lstStyle/>
        <a:p>
          <a:endParaRPr lang="th-TH"/>
        </a:p>
      </dgm:t>
    </dgm:pt>
    <dgm:pt modelId="{64860319-F378-4209-B38C-39B042D512F5}" type="pres">
      <dgm:prSet presAssocID="{50EAB86D-28F7-4876-895A-3FA490495B9D}" presName="rootText" presStyleLbl="node2" presStyleIdx="0" presStyleCnt="2" custScaleX="12545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9B92815-F57B-418F-A62F-FD8B042532FB}" type="pres">
      <dgm:prSet presAssocID="{50EAB86D-28F7-4876-895A-3FA490495B9D}" presName="rootConnector" presStyleLbl="node2" presStyleIdx="0" presStyleCnt="2"/>
      <dgm:spPr/>
      <dgm:t>
        <a:bodyPr/>
        <a:lstStyle/>
        <a:p>
          <a:endParaRPr lang="th-TH"/>
        </a:p>
      </dgm:t>
    </dgm:pt>
    <dgm:pt modelId="{96DC103E-DB4B-4CE0-A9DF-CB12A2B3AA1B}" type="pres">
      <dgm:prSet presAssocID="{50EAB86D-28F7-4876-895A-3FA490495B9D}" presName="hierChild4" presStyleCnt="0"/>
      <dgm:spPr/>
      <dgm:t>
        <a:bodyPr/>
        <a:lstStyle/>
        <a:p>
          <a:endParaRPr lang="th-TH"/>
        </a:p>
      </dgm:t>
    </dgm:pt>
    <dgm:pt modelId="{7EA3E63D-EB3D-4F2C-A79A-361B4F8FF91B}" type="pres">
      <dgm:prSet presAssocID="{2857E49A-5B87-44A3-9762-4C2FB92CDC66}" presName="Name37" presStyleLbl="parChTrans1D3" presStyleIdx="0" presStyleCnt="4"/>
      <dgm:spPr/>
      <dgm:t>
        <a:bodyPr/>
        <a:lstStyle/>
        <a:p>
          <a:endParaRPr lang="th-TH"/>
        </a:p>
      </dgm:t>
    </dgm:pt>
    <dgm:pt modelId="{7AB5B299-D101-40B2-87DE-E946D42AB819}" type="pres">
      <dgm:prSet presAssocID="{B1B55D70-FC3E-41FC-9301-BCFEC2A950D9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5B951B50-5E76-4224-BDFA-2BC93B3A88E6}" type="pres">
      <dgm:prSet presAssocID="{B1B55D70-FC3E-41FC-9301-BCFEC2A950D9}" presName="rootComposite" presStyleCnt="0"/>
      <dgm:spPr/>
      <dgm:t>
        <a:bodyPr/>
        <a:lstStyle/>
        <a:p>
          <a:endParaRPr lang="th-TH"/>
        </a:p>
      </dgm:t>
    </dgm:pt>
    <dgm:pt modelId="{9FF53523-17D2-4E77-BB69-3E1F81C967F1}" type="pres">
      <dgm:prSet presAssocID="{B1B55D70-FC3E-41FC-9301-BCFEC2A950D9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94E43B0-1197-4243-98DD-607FF61DEAAA}" type="pres">
      <dgm:prSet presAssocID="{B1B55D70-FC3E-41FC-9301-BCFEC2A950D9}" presName="rootConnector" presStyleLbl="node3" presStyleIdx="0" presStyleCnt="4"/>
      <dgm:spPr/>
      <dgm:t>
        <a:bodyPr/>
        <a:lstStyle/>
        <a:p>
          <a:endParaRPr lang="th-TH"/>
        </a:p>
      </dgm:t>
    </dgm:pt>
    <dgm:pt modelId="{5C9A960D-D6C4-4E2D-BDBC-B5A6B59E7B75}" type="pres">
      <dgm:prSet presAssocID="{B1B55D70-FC3E-41FC-9301-BCFEC2A950D9}" presName="hierChild4" presStyleCnt="0"/>
      <dgm:spPr/>
      <dgm:t>
        <a:bodyPr/>
        <a:lstStyle/>
        <a:p>
          <a:endParaRPr lang="th-TH"/>
        </a:p>
      </dgm:t>
    </dgm:pt>
    <dgm:pt modelId="{48AF7980-4D00-49A1-91A9-2047D7AD976A}" type="pres">
      <dgm:prSet presAssocID="{B1B55D70-FC3E-41FC-9301-BCFEC2A950D9}" presName="hierChild5" presStyleCnt="0"/>
      <dgm:spPr/>
      <dgm:t>
        <a:bodyPr/>
        <a:lstStyle/>
        <a:p>
          <a:endParaRPr lang="th-TH"/>
        </a:p>
      </dgm:t>
    </dgm:pt>
    <dgm:pt modelId="{A8B998B9-2CFC-4698-AC48-4152955907A6}" type="pres">
      <dgm:prSet presAssocID="{03770B9C-235E-4A58-936C-619FCB9F0E65}" presName="Name37" presStyleLbl="parChTrans1D3" presStyleIdx="1" presStyleCnt="4"/>
      <dgm:spPr/>
      <dgm:t>
        <a:bodyPr/>
        <a:lstStyle/>
        <a:p>
          <a:endParaRPr lang="th-TH"/>
        </a:p>
      </dgm:t>
    </dgm:pt>
    <dgm:pt modelId="{DEE9ACE1-B02B-4D4A-9EB7-E596479F2A39}" type="pres">
      <dgm:prSet presAssocID="{B3B8CD3E-0C42-48AA-8DAF-1DA7EC23CD06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586DAF13-B982-4DBB-8EAB-DC4349BBB8CD}" type="pres">
      <dgm:prSet presAssocID="{B3B8CD3E-0C42-48AA-8DAF-1DA7EC23CD06}" presName="rootComposite" presStyleCnt="0"/>
      <dgm:spPr/>
      <dgm:t>
        <a:bodyPr/>
        <a:lstStyle/>
        <a:p>
          <a:endParaRPr lang="th-TH"/>
        </a:p>
      </dgm:t>
    </dgm:pt>
    <dgm:pt modelId="{4DB06EB2-5376-4775-AA91-1B8DF44E7818}" type="pres">
      <dgm:prSet presAssocID="{B3B8CD3E-0C42-48AA-8DAF-1DA7EC23CD06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D5B9078-E7BD-4378-8B93-9C3157C1A2DB}" type="pres">
      <dgm:prSet presAssocID="{B3B8CD3E-0C42-48AA-8DAF-1DA7EC23CD06}" presName="rootConnector" presStyleLbl="node3" presStyleIdx="1" presStyleCnt="4"/>
      <dgm:spPr/>
      <dgm:t>
        <a:bodyPr/>
        <a:lstStyle/>
        <a:p>
          <a:endParaRPr lang="th-TH"/>
        </a:p>
      </dgm:t>
    </dgm:pt>
    <dgm:pt modelId="{5C261CA5-34DD-4A66-85CA-24B42EB448A8}" type="pres">
      <dgm:prSet presAssocID="{B3B8CD3E-0C42-48AA-8DAF-1DA7EC23CD06}" presName="hierChild4" presStyleCnt="0"/>
      <dgm:spPr/>
      <dgm:t>
        <a:bodyPr/>
        <a:lstStyle/>
        <a:p>
          <a:endParaRPr lang="th-TH"/>
        </a:p>
      </dgm:t>
    </dgm:pt>
    <dgm:pt modelId="{4745BCC8-A266-4951-9135-A6869F3B5844}" type="pres">
      <dgm:prSet presAssocID="{B3B8CD3E-0C42-48AA-8DAF-1DA7EC23CD06}" presName="hierChild5" presStyleCnt="0"/>
      <dgm:spPr/>
      <dgm:t>
        <a:bodyPr/>
        <a:lstStyle/>
        <a:p>
          <a:endParaRPr lang="th-TH"/>
        </a:p>
      </dgm:t>
    </dgm:pt>
    <dgm:pt modelId="{A47DE8AA-FD3A-4CC8-B6E4-611A0054AEE9}" type="pres">
      <dgm:prSet presAssocID="{50EAB86D-28F7-4876-895A-3FA490495B9D}" presName="hierChild5" presStyleCnt="0"/>
      <dgm:spPr/>
      <dgm:t>
        <a:bodyPr/>
        <a:lstStyle/>
        <a:p>
          <a:endParaRPr lang="th-TH"/>
        </a:p>
      </dgm:t>
    </dgm:pt>
    <dgm:pt modelId="{9A3E6FBC-A354-4417-865D-FDAB85A3FFB5}" type="pres">
      <dgm:prSet presAssocID="{23903BD2-2510-46BF-9402-6CCBD7877C8D}" presName="Name37" presStyleLbl="parChTrans1D2" presStyleIdx="1" presStyleCnt="2"/>
      <dgm:spPr/>
      <dgm:t>
        <a:bodyPr/>
        <a:lstStyle/>
        <a:p>
          <a:endParaRPr lang="th-TH"/>
        </a:p>
      </dgm:t>
    </dgm:pt>
    <dgm:pt modelId="{79D626D2-F096-4629-B05C-399E21DA6118}" type="pres">
      <dgm:prSet presAssocID="{22E3E06A-D649-47AE-9D74-D64A19B9C579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56F93C03-3952-4515-9F63-61629D692401}" type="pres">
      <dgm:prSet presAssocID="{22E3E06A-D649-47AE-9D74-D64A19B9C579}" presName="rootComposite" presStyleCnt="0"/>
      <dgm:spPr/>
      <dgm:t>
        <a:bodyPr/>
        <a:lstStyle/>
        <a:p>
          <a:endParaRPr lang="th-TH"/>
        </a:p>
      </dgm:t>
    </dgm:pt>
    <dgm:pt modelId="{10727F72-2B66-42FC-B919-352A3E1B8446}" type="pres">
      <dgm:prSet presAssocID="{22E3E06A-D649-47AE-9D74-D64A19B9C57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FF0E452B-A7BE-4FC9-9FBF-BCB9EAFA50E4}" type="pres">
      <dgm:prSet presAssocID="{22E3E06A-D649-47AE-9D74-D64A19B9C579}" presName="rootConnector" presStyleLbl="node2" presStyleIdx="1" presStyleCnt="2"/>
      <dgm:spPr/>
      <dgm:t>
        <a:bodyPr/>
        <a:lstStyle/>
        <a:p>
          <a:endParaRPr lang="th-TH"/>
        </a:p>
      </dgm:t>
    </dgm:pt>
    <dgm:pt modelId="{9AD7F59C-9F22-4641-AD17-F4EF14C06AC6}" type="pres">
      <dgm:prSet presAssocID="{22E3E06A-D649-47AE-9D74-D64A19B9C579}" presName="hierChild4" presStyleCnt="0"/>
      <dgm:spPr/>
      <dgm:t>
        <a:bodyPr/>
        <a:lstStyle/>
        <a:p>
          <a:endParaRPr lang="th-TH"/>
        </a:p>
      </dgm:t>
    </dgm:pt>
    <dgm:pt modelId="{6B16C378-593E-4210-9835-2D7E421F2054}" type="pres">
      <dgm:prSet presAssocID="{F0E3C264-B288-4E60-BD8A-1F85ECBF67D7}" presName="Name37" presStyleLbl="parChTrans1D3" presStyleIdx="2" presStyleCnt="4"/>
      <dgm:spPr/>
      <dgm:t>
        <a:bodyPr/>
        <a:lstStyle/>
        <a:p>
          <a:endParaRPr lang="th-TH"/>
        </a:p>
      </dgm:t>
    </dgm:pt>
    <dgm:pt modelId="{D1C7A748-6092-4B86-9694-7B7004210633}" type="pres">
      <dgm:prSet presAssocID="{8EF1CC74-3208-4A7C-8360-63A9716493BF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57163EFF-8FA5-4C0A-B5CC-CEC25E4631D9}" type="pres">
      <dgm:prSet presAssocID="{8EF1CC74-3208-4A7C-8360-63A9716493BF}" presName="rootComposite" presStyleCnt="0"/>
      <dgm:spPr/>
      <dgm:t>
        <a:bodyPr/>
        <a:lstStyle/>
        <a:p>
          <a:endParaRPr lang="th-TH"/>
        </a:p>
      </dgm:t>
    </dgm:pt>
    <dgm:pt modelId="{B5F6B94D-C0D8-49B5-AAC9-2C0307B0D0EA}" type="pres">
      <dgm:prSet presAssocID="{8EF1CC74-3208-4A7C-8360-63A9716493BF}" presName="rootText" presStyleLbl="node3" presStyleIdx="2" presStyleCnt="4" custScaleX="193518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EC537CE4-25BC-4AEA-A082-A6D3324222FC}" type="pres">
      <dgm:prSet presAssocID="{8EF1CC74-3208-4A7C-8360-63A9716493BF}" presName="rootConnector" presStyleLbl="node3" presStyleIdx="2" presStyleCnt="4"/>
      <dgm:spPr/>
      <dgm:t>
        <a:bodyPr/>
        <a:lstStyle/>
        <a:p>
          <a:endParaRPr lang="th-TH"/>
        </a:p>
      </dgm:t>
    </dgm:pt>
    <dgm:pt modelId="{BF9553C5-E50A-4EDE-8038-ABBD58335B88}" type="pres">
      <dgm:prSet presAssocID="{8EF1CC74-3208-4A7C-8360-63A9716493BF}" presName="hierChild4" presStyleCnt="0"/>
      <dgm:spPr/>
      <dgm:t>
        <a:bodyPr/>
        <a:lstStyle/>
        <a:p>
          <a:endParaRPr lang="th-TH"/>
        </a:p>
      </dgm:t>
    </dgm:pt>
    <dgm:pt modelId="{D3CB7009-1CDD-46B6-BC82-86AD6F1BA979}" type="pres">
      <dgm:prSet presAssocID="{8EF1CC74-3208-4A7C-8360-63A9716493BF}" presName="hierChild5" presStyleCnt="0"/>
      <dgm:spPr/>
      <dgm:t>
        <a:bodyPr/>
        <a:lstStyle/>
        <a:p>
          <a:endParaRPr lang="th-TH"/>
        </a:p>
      </dgm:t>
    </dgm:pt>
    <dgm:pt modelId="{FD6ADD00-D387-4132-8930-C9D1BD9F4FC6}" type="pres">
      <dgm:prSet presAssocID="{82946D03-F40F-4D41-B202-2B06820DEDDD}" presName="Name37" presStyleLbl="parChTrans1D3" presStyleIdx="3" presStyleCnt="4"/>
      <dgm:spPr/>
      <dgm:t>
        <a:bodyPr/>
        <a:lstStyle/>
        <a:p>
          <a:endParaRPr lang="th-TH"/>
        </a:p>
      </dgm:t>
    </dgm:pt>
    <dgm:pt modelId="{5FC9487A-EEA1-4A16-99B3-90FBDCA9FC7B}" type="pres">
      <dgm:prSet presAssocID="{A96B27FF-3FAA-406A-B131-28D854D9B1BA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1AF6240A-E86D-4EC4-BBD2-43F92B745B62}" type="pres">
      <dgm:prSet presAssocID="{A96B27FF-3FAA-406A-B131-28D854D9B1BA}" presName="rootComposite" presStyleCnt="0"/>
      <dgm:spPr/>
      <dgm:t>
        <a:bodyPr/>
        <a:lstStyle/>
        <a:p>
          <a:endParaRPr lang="th-TH"/>
        </a:p>
      </dgm:t>
    </dgm:pt>
    <dgm:pt modelId="{871D6CED-A7F6-4E0D-9283-F338BBD69D1A}" type="pres">
      <dgm:prSet presAssocID="{A96B27FF-3FAA-406A-B131-28D854D9B1BA}" presName="rootText" presStyleLbl="node3" presStyleIdx="3" presStyleCnt="4" custScaleX="14246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CD9F47DA-68E0-4ACE-9AD1-F31E13AB7345}" type="pres">
      <dgm:prSet presAssocID="{A96B27FF-3FAA-406A-B131-28D854D9B1BA}" presName="rootConnector" presStyleLbl="node3" presStyleIdx="3" presStyleCnt="4"/>
      <dgm:spPr/>
      <dgm:t>
        <a:bodyPr/>
        <a:lstStyle/>
        <a:p>
          <a:endParaRPr lang="th-TH"/>
        </a:p>
      </dgm:t>
    </dgm:pt>
    <dgm:pt modelId="{D2131392-D741-407B-89D4-5674944546EA}" type="pres">
      <dgm:prSet presAssocID="{A96B27FF-3FAA-406A-B131-28D854D9B1BA}" presName="hierChild4" presStyleCnt="0"/>
      <dgm:spPr/>
      <dgm:t>
        <a:bodyPr/>
        <a:lstStyle/>
        <a:p>
          <a:endParaRPr lang="th-TH"/>
        </a:p>
      </dgm:t>
    </dgm:pt>
    <dgm:pt modelId="{A27DD371-ABB5-47A5-80B2-6D07CC865C53}" type="pres">
      <dgm:prSet presAssocID="{A96B27FF-3FAA-406A-B131-28D854D9B1BA}" presName="hierChild5" presStyleCnt="0"/>
      <dgm:spPr/>
      <dgm:t>
        <a:bodyPr/>
        <a:lstStyle/>
        <a:p>
          <a:endParaRPr lang="th-TH"/>
        </a:p>
      </dgm:t>
    </dgm:pt>
    <dgm:pt modelId="{D8DA9815-4E9A-4DDD-980A-37031C53E302}" type="pres">
      <dgm:prSet presAssocID="{22E3E06A-D649-47AE-9D74-D64A19B9C579}" presName="hierChild5" presStyleCnt="0"/>
      <dgm:spPr/>
      <dgm:t>
        <a:bodyPr/>
        <a:lstStyle/>
        <a:p>
          <a:endParaRPr lang="th-TH"/>
        </a:p>
      </dgm:t>
    </dgm:pt>
    <dgm:pt modelId="{D4B1593A-DCC1-4965-BB74-131A783A73DE}" type="pres">
      <dgm:prSet presAssocID="{D4C23A22-9F92-44E4-B947-29FD4932A4CE}" presName="hierChild3" presStyleCnt="0"/>
      <dgm:spPr/>
      <dgm:t>
        <a:bodyPr/>
        <a:lstStyle/>
        <a:p>
          <a:endParaRPr lang="th-TH"/>
        </a:p>
      </dgm:t>
    </dgm:pt>
  </dgm:ptLst>
  <dgm:cxnLst>
    <dgm:cxn modelId="{A9ED199A-4C73-431F-8013-78ED4A703B9F}" type="presOf" srcId="{B1B55D70-FC3E-41FC-9301-BCFEC2A950D9}" destId="{9FF53523-17D2-4E77-BB69-3E1F81C967F1}" srcOrd="0" destOrd="0" presId="urn:microsoft.com/office/officeart/2005/8/layout/orgChart1"/>
    <dgm:cxn modelId="{9C83877F-0A69-4FE2-9504-BE1FBB72579C}" srcId="{90E0C606-251D-44F0-B6C8-E2E80F034DC2}" destId="{D4C23A22-9F92-44E4-B947-29FD4932A4CE}" srcOrd="0" destOrd="0" parTransId="{D67EB8A3-CA20-421E-BBDA-04D234040BE8}" sibTransId="{D91F5446-01DE-4BDF-B785-AA4391E185BC}"/>
    <dgm:cxn modelId="{53FEC311-43BB-4CF3-82FF-697DA6467F6A}" type="presOf" srcId="{8EF1CC74-3208-4A7C-8360-63A9716493BF}" destId="{EC537CE4-25BC-4AEA-A082-A6D3324222FC}" srcOrd="1" destOrd="0" presId="urn:microsoft.com/office/officeart/2005/8/layout/orgChart1"/>
    <dgm:cxn modelId="{784D0F4C-8F78-44DB-A999-7DE18F3BF197}" type="presOf" srcId="{B3B8CD3E-0C42-48AA-8DAF-1DA7EC23CD06}" destId="{4DB06EB2-5376-4775-AA91-1B8DF44E7818}" srcOrd="0" destOrd="0" presId="urn:microsoft.com/office/officeart/2005/8/layout/orgChart1"/>
    <dgm:cxn modelId="{C8A178F1-FB71-4B74-B01F-92B49CEF6EA3}" srcId="{22E3E06A-D649-47AE-9D74-D64A19B9C579}" destId="{8EF1CC74-3208-4A7C-8360-63A9716493BF}" srcOrd="0" destOrd="0" parTransId="{F0E3C264-B288-4E60-BD8A-1F85ECBF67D7}" sibTransId="{39A70AAF-E645-470E-9DE9-D75E16D3EF1A}"/>
    <dgm:cxn modelId="{214EE089-5F4C-482D-AB1D-2403DE0D5E4F}" type="presOf" srcId="{A96B27FF-3FAA-406A-B131-28D854D9B1BA}" destId="{871D6CED-A7F6-4E0D-9283-F338BBD69D1A}" srcOrd="0" destOrd="0" presId="urn:microsoft.com/office/officeart/2005/8/layout/orgChart1"/>
    <dgm:cxn modelId="{3FFBACA1-E8D4-4463-95A4-4351E1903397}" type="presOf" srcId="{50EAB86D-28F7-4876-895A-3FA490495B9D}" destId="{B9B92815-F57B-418F-A62F-FD8B042532FB}" srcOrd="1" destOrd="0" presId="urn:microsoft.com/office/officeart/2005/8/layout/orgChart1"/>
    <dgm:cxn modelId="{F0A26D1C-13DC-4451-B61A-E3BAF3438284}" type="presOf" srcId="{F0E3C264-B288-4E60-BD8A-1F85ECBF67D7}" destId="{6B16C378-593E-4210-9835-2D7E421F2054}" srcOrd="0" destOrd="0" presId="urn:microsoft.com/office/officeart/2005/8/layout/orgChart1"/>
    <dgm:cxn modelId="{2FB6A82E-9576-46AE-9C03-82648F48F068}" type="presOf" srcId="{22E3E06A-D649-47AE-9D74-D64A19B9C579}" destId="{10727F72-2B66-42FC-B919-352A3E1B8446}" srcOrd="0" destOrd="0" presId="urn:microsoft.com/office/officeart/2005/8/layout/orgChart1"/>
    <dgm:cxn modelId="{9FC3E56C-AC91-46E3-B14E-BAAC8A126835}" type="presOf" srcId="{90E0C606-251D-44F0-B6C8-E2E80F034DC2}" destId="{F8DAC10C-8E08-4E48-A176-2CA15B1A992F}" srcOrd="0" destOrd="0" presId="urn:microsoft.com/office/officeart/2005/8/layout/orgChart1"/>
    <dgm:cxn modelId="{8E1E519D-BC65-430D-88CC-89FFBCA65828}" type="presOf" srcId="{A8FFADC1-AAD7-4FCA-981C-4765DC502079}" destId="{0B5957D8-15D6-428C-A875-666AFEC65300}" srcOrd="0" destOrd="0" presId="urn:microsoft.com/office/officeart/2005/8/layout/orgChart1"/>
    <dgm:cxn modelId="{23946D56-7A61-4428-954C-2D85E77CEAFA}" srcId="{D4C23A22-9F92-44E4-B947-29FD4932A4CE}" destId="{22E3E06A-D649-47AE-9D74-D64A19B9C579}" srcOrd="1" destOrd="0" parTransId="{23903BD2-2510-46BF-9402-6CCBD7877C8D}" sibTransId="{F7AC749B-B86E-4624-9300-ED0D1ECF0B0D}"/>
    <dgm:cxn modelId="{EC6C3BC7-937D-4E05-A3F1-7213FBFF6758}" srcId="{D4C23A22-9F92-44E4-B947-29FD4932A4CE}" destId="{50EAB86D-28F7-4876-895A-3FA490495B9D}" srcOrd="0" destOrd="0" parTransId="{A8FFADC1-AAD7-4FCA-981C-4765DC502079}" sibTransId="{DC319F5C-A43F-45B6-BAF1-7CA25A05FD28}"/>
    <dgm:cxn modelId="{5E0550ED-7DFF-47CF-9F5A-28E70666DDEF}" type="presOf" srcId="{82946D03-F40F-4D41-B202-2B06820DEDDD}" destId="{FD6ADD00-D387-4132-8930-C9D1BD9F4FC6}" srcOrd="0" destOrd="0" presId="urn:microsoft.com/office/officeart/2005/8/layout/orgChart1"/>
    <dgm:cxn modelId="{9919D32C-F07E-4A2B-B5E2-2A46DD0A401C}" srcId="{22E3E06A-D649-47AE-9D74-D64A19B9C579}" destId="{A96B27FF-3FAA-406A-B131-28D854D9B1BA}" srcOrd="1" destOrd="0" parTransId="{82946D03-F40F-4D41-B202-2B06820DEDDD}" sibTransId="{FD6E49B3-F40F-45AA-9D84-D723FB732D61}"/>
    <dgm:cxn modelId="{CBB9A4CF-0B08-46CB-82F3-4D96A3E222A7}" srcId="{50EAB86D-28F7-4876-895A-3FA490495B9D}" destId="{B1B55D70-FC3E-41FC-9301-BCFEC2A950D9}" srcOrd="0" destOrd="0" parTransId="{2857E49A-5B87-44A3-9762-4C2FB92CDC66}" sibTransId="{2A64B695-0A77-4920-B84E-DCB4260E41B9}"/>
    <dgm:cxn modelId="{41EEB00A-E947-4A63-9EC1-E677FE7D1DA2}" type="presOf" srcId="{B3B8CD3E-0C42-48AA-8DAF-1DA7EC23CD06}" destId="{DD5B9078-E7BD-4378-8B93-9C3157C1A2DB}" srcOrd="1" destOrd="0" presId="urn:microsoft.com/office/officeart/2005/8/layout/orgChart1"/>
    <dgm:cxn modelId="{038DFE83-23FE-42E6-8AD9-AEB4308F5861}" type="presOf" srcId="{B1B55D70-FC3E-41FC-9301-BCFEC2A950D9}" destId="{B94E43B0-1197-4243-98DD-607FF61DEAAA}" srcOrd="1" destOrd="0" presId="urn:microsoft.com/office/officeart/2005/8/layout/orgChart1"/>
    <dgm:cxn modelId="{84E02E19-C1C8-48BE-A029-D3508A19CA36}" type="presOf" srcId="{D4C23A22-9F92-44E4-B947-29FD4932A4CE}" destId="{02EAC234-8933-46A9-A3E6-CDC65A9E43A8}" srcOrd="1" destOrd="0" presId="urn:microsoft.com/office/officeart/2005/8/layout/orgChart1"/>
    <dgm:cxn modelId="{5E91D11F-4B78-4D1C-A737-B8711EAE74FC}" type="presOf" srcId="{2857E49A-5B87-44A3-9762-4C2FB92CDC66}" destId="{7EA3E63D-EB3D-4F2C-A79A-361B4F8FF91B}" srcOrd="0" destOrd="0" presId="urn:microsoft.com/office/officeart/2005/8/layout/orgChart1"/>
    <dgm:cxn modelId="{A6C93D4B-7CA4-488D-B027-074FFE954A4B}" type="presOf" srcId="{03770B9C-235E-4A58-936C-619FCB9F0E65}" destId="{A8B998B9-2CFC-4698-AC48-4152955907A6}" srcOrd="0" destOrd="0" presId="urn:microsoft.com/office/officeart/2005/8/layout/orgChart1"/>
    <dgm:cxn modelId="{CBD80486-C6D9-45E2-8B80-77C9EB797E8D}" type="presOf" srcId="{22E3E06A-D649-47AE-9D74-D64A19B9C579}" destId="{FF0E452B-A7BE-4FC9-9FBF-BCB9EAFA50E4}" srcOrd="1" destOrd="0" presId="urn:microsoft.com/office/officeart/2005/8/layout/orgChart1"/>
    <dgm:cxn modelId="{193D5863-94E9-4550-AA22-0CDAC6C613A4}" type="presOf" srcId="{50EAB86D-28F7-4876-895A-3FA490495B9D}" destId="{64860319-F378-4209-B38C-39B042D512F5}" srcOrd="0" destOrd="0" presId="urn:microsoft.com/office/officeart/2005/8/layout/orgChart1"/>
    <dgm:cxn modelId="{15A4BA18-5ADA-4189-A8B2-F09CDB022241}" srcId="{50EAB86D-28F7-4876-895A-3FA490495B9D}" destId="{B3B8CD3E-0C42-48AA-8DAF-1DA7EC23CD06}" srcOrd="1" destOrd="0" parTransId="{03770B9C-235E-4A58-936C-619FCB9F0E65}" sibTransId="{E2618C19-73D4-4103-8760-CA05AE811E2A}"/>
    <dgm:cxn modelId="{BC1B3F85-6458-4812-B5F4-A33F66C5E348}" type="presOf" srcId="{23903BD2-2510-46BF-9402-6CCBD7877C8D}" destId="{9A3E6FBC-A354-4417-865D-FDAB85A3FFB5}" srcOrd="0" destOrd="0" presId="urn:microsoft.com/office/officeart/2005/8/layout/orgChart1"/>
    <dgm:cxn modelId="{3787BEF3-ED47-4BA1-8C5D-1DB0CA6E0E74}" type="presOf" srcId="{8EF1CC74-3208-4A7C-8360-63A9716493BF}" destId="{B5F6B94D-C0D8-49B5-AAC9-2C0307B0D0EA}" srcOrd="0" destOrd="0" presId="urn:microsoft.com/office/officeart/2005/8/layout/orgChart1"/>
    <dgm:cxn modelId="{0A5C216B-E5C9-40C8-8F35-B799272CC97A}" type="presOf" srcId="{D4C23A22-9F92-44E4-B947-29FD4932A4CE}" destId="{CBB580A4-4EF2-4E56-A904-9CDDDC1C7278}" srcOrd="0" destOrd="0" presId="urn:microsoft.com/office/officeart/2005/8/layout/orgChart1"/>
    <dgm:cxn modelId="{7E2C3035-EAB8-4921-A88C-36E2699C0845}" type="presOf" srcId="{A96B27FF-3FAA-406A-B131-28D854D9B1BA}" destId="{CD9F47DA-68E0-4ACE-9AD1-F31E13AB7345}" srcOrd="1" destOrd="0" presId="urn:microsoft.com/office/officeart/2005/8/layout/orgChart1"/>
    <dgm:cxn modelId="{F54CFC23-E089-4DC8-91CB-55477E8C8BB6}" type="presParOf" srcId="{F8DAC10C-8E08-4E48-A176-2CA15B1A992F}" destId="{180386CD-0D21-4106-B984-8474D9A546E6}" srcOrd="0" destOrd="0" presId="urn:microsoft.com/office/officeart/2005/8/layout/orgChart1"/>
    <dgm:cxn modelId="{B3169ACD-7EC5-4910-BEC5-4DEC0FF44CE3}" type="presParOf" srcId="{180386CD-0D21-4106-B984-8474D9A546E6}" destId="{C20C4374-5E2D-4043-BB3E-3DEBB71B1E0B}" srcOrd="0" destOrd="0" presId="urn:microsoft.com/office/officeart/2005/8/layout/orgChart1"/>
    <dgm:cxn modelId="{B9C58B50-A543-4B7D-BF95-0E077648D56A}" type="presParOf" srcId="{C20C4374-5E2D-4043-BB3E-3DEBB71B1E0B}" destId="{CBB580A4-4EF2-4E56-A904-9CDDDC1C7278}" srcOrd="0" destOrd="0" presId="urn:microsoft.com/office/officeart/2005/8/layout/orgChart1"/>
    <dgm:cxn modelId="{FDCCD673-ABA6-40C7-915B-5EA05BDD498F}" type="presParOf" srcId="{C20C4374-5E2D-4043-BB3E-3DEBB71B1E0B}" destId="{02EAC234-8933-46A9-A3E6-CDC65A9E43A8}" srcOrd="1" destOrd="0" presId="urn:microsoft.com/office/officeart/2005/8/layout/orgChart1"/>
    <dgm:cxn modelId="{89E7C934-3DB4-4483-877E-E8F68825769D}" type="presParOf" srcId="{180386CD-0D21-4106-B984-8474D9A546E6}" destId="{B4D5E021-D22D-4BD6-8CF6-4145A4AC1D1F}" srcOrd="1" destOrd="0" presId="urn:microsoft.com/office/officeart/2005/8/layout/orgChart1"/>
    <dgm:cxn modelId="{1F2133EE-B0B8-4632-9188-EE84DE7F9F4B}" type="presParOf" srcId="{B4D5E021-D22D-4BD6-8CF6-4145A4AC1D1F}" destId="{0B5957D8-15D6-428C-A875-666AFEC65300}" srcOrd="0" destOrd="0" presId="urn:microsoft.com/office/officeart/2005/8/layout/orgChart1"/>
    <dgm:cxn modelId="{E1BAE27D-5980-451E-9CDA-DA2FD3295E1C}" type="presParOf" srcId="{B4D5E021-D22D-4BD6-8CF6-4145A4AC1D1F}" destId="{0CA98D9C-10D1-4043-8740-CAEBF2AB3EDD}" srcOrd="1" destOrd="0" presId="urn:microsoft.com/office/officeart/2005/8/layout/orgChart1"/>
    <dgm:cxn modelId="{966894D1-F31A-4636-A104-ED17B8635DEA}" type="presParOf" srcId="{0CA98D9C-10D1-4043-8740-CAEBF2AB3EDD}" destId="{A4A8FB97-3539-4467-AB77-519F10CE2636}" srcOrd="0" destOrd="0" presId="urn:microsoft.com/office/officeart/2005/8/layout/orgChart1"/>
    <dgm:cxn modelId="{09EB1172-4493-43B4-9B72-2606EDC76282}" type="presParOf" srcId="{A4A8FB97-3539-4467-AB77-519F10CE2636}" destId="{64860319-F378-4209-B38C-39B042D512F5}" srcOrd="0" destOrd="0" presId="urn:microsoft.com/office/officeart/2005/8/layout/orgChart1"/>
    <dgm:cxn modelId="{277E62F7-8B15-40EF-ACF8-F4235526A55E}" type="presParOf" srcId="{A4A8FB97-3539-4467-AB77-519F10CE2636}" destId="{B9B92815-F57B-418F-A62F-FD8B042532FB}" srcOrd="1" destOrd="0" presId="urn:microsoft.com/office/officeart/2005/8/layout/orgChart1"/>
    <dgm:cxn modelId="{D035A7F8-7BE1-4AF2-8B47-B7B9D73CAC0A}" type="presParOf" srcId="{0CA98D9C-10D1-4043-8740-CAEBF2AB3EDD}" destId="{96DC103E-DB4B-4CE0-A9DF-CB12A2B3AA1B}" srcOrd="1" destOrd="0" presId="urn:microsoft.com/office/officeart/2005/8/layout/orgChart1"/>
    <dgm:cxn modelId="{539622F9-E8BF-4F54-BE93-6827A3F0DC6B}" type="presParOf" srcId="{96DC103E-DB4B-4CE0-A9DF-CB12A2B3AA1B}" destId="{7EA3E63D-EB3D-4F2C-A79A-361B4F8FF91B}" srcOrd="0" destOrd="0" presId="urn:microsoft.com/office/officeart/2005/8/layout/orgChart1"/>
    <dgm:cxn modelId="{19FD8619-6F19-49B7-8B3D-C0B6868C430D}" type="presParOf" srcId="{96DC103E-DB4B-4CE0-A9DF-CB12A2B3AA1B}" destId="{7AB5B299-D101-40B2-87DE-E946D42AB819}" srcOrd="1" destOrd="0" presId="urn:microsoft.com/office/officeart/2005/8/layout/orgChart1"/>
    <dgm:cxn modelId="{9BB1E7A1-48AD-4BFC-AD26-1FEE529D4C03}" type="presParOf" srcId="{7AB5B299-D101-40B2-87DE-E946D42AB819}" destId="{5B951B50-5E76-4224-BDFA-2BC93B3A88E6}" srcOrd="0" destOrd="0" presId="urn:microsoft.com/office/officeart/2005/8/layout/orgChart1"/>
    <dgm:cxn modelId="{B389A11F-6EB2-4856-AC6C-7FDA50CEC516}" type="presParOf" srcId="{5B951B50-5E76-4224-BDFA-2BC93B3A88E6}" destId="{9FF53523-17D2-4E77-BB69-3E1F81C967F1}" srcOrd="0" destOrd="0" presId="urn:microsoft.com/office/officeart/2005/8/layout/orgChart1"/>
    <dgm:cxn modelId="{2CD068A1-605F-4611-B6D7-ECFF8468A1C6}" type="presParOf" srcId="{5B951B50-5E76-4224-BDFA-2BC93B3A88E6}" destId="{B94E43B0-1197-4243-98DD-607FF61DEAAA}" srcOrd="1" destOrd="0" presId="urn:microsoft.com/office/officeart/2005/8/layout/orgChart1"/>
    <dgm:cxn modelId="{78ADC742-8F60-43A3-A654-59D48349438B}" type="presParOf" srcId="{7AB5B299-D101-40B2-87DE-E946D42AB819}" destId="{5C9A960D-D6C4-4E2D-BDBC-B5A6B59E7B75}" srcOrd="1" destOrd="0" presId="urn:microsoft.com/office/officeart/2005/8/layout/orgChart1"/>
    <dgm:cxn modelId="{FD96C330-ED36-4FD8-B5CA-620FA9903211}" type="presParOf" srcId="{7AB5B299-D101-40B2-87DE-E946D42AB819}" destId="{48AF7980-4D00-49A1-91A9-2047D7AD976A}" srcOrd="2" destOrd="0" presId="urn:microsoft.com/office/officeart/2005/8/layout/orgChart1"/>
    <dgm:cxn modelId="{53089244-1B69-4D3F-9761-CA81880F3DF1}" type="presParOf" srcId="{96DC103E-DB4B-4CE0-A9DF-CB12A2B3AA1B}" destId="{A8B998B9-2CFC-4698-AC48-4152955907A6}" srcOrd="2" destOrd="0" presId="urn:microsoft.com/office/officeart/2005/8/layout/orgChart1"/>
    <dgm:cxn modelId="{CF714F80-F216-4900-A266-20642D3E5C8E}" type="presParOf" srcId="{96DC103E-DB4B-4CE0-A9DF-CB12A2B3AA1B}" destId="{DEE9ACE1-B02B-4D4A-9EB7-E596479F2A39}" srcOrd="3" destOrd="0" presId="urn:microsoft.com/office/officeart/2005/8/layout/orgChart1"/>
    <dgm:cxn modelId="{7EA0ED55-2C8C-413B-AF85-47868BA3B4D5}" type="presParOf" srcId="{DEE9ACE1-B02B-4D4A-9EB7-E596479F2A39}" destId="{586DAF13-B982-4DBB-8EAB-DC4349BBB8CD}" srcOrd="0" destOrd="0" presId="urn:microsoft.com/office/officeart/2005/8/layout/orgChart1"/>
    <dgm:cxn modelId="{07F45FF5-AF3F-47F8-8138-E503D29354BC}" type="presParOf" srcId="{586DAF13-B982-4DBB-8EAB-DC4349BBB8CD}" destId="{4DB06EB2-5376-4775-AA91-1B8DF44E7818}" srcOrd="0" destOrd="0" presId="urn:microsoft.com/office/officeart/2005/8/layout/orgChart1"/>
    <dgm:cxn modelId="{120F651F-E4C4-447E-A667-1F715DE35C1E}" type="presParOf" srcId="{586DAF13-B982-4DBB-8EAB-DC4349BBB8CD}" destId="{DD5B9078-E7BD-4378-8B93-9C3157C1A2DB}" srcOrd="1" destOrd="0" presId="urn:microsoft.com/office/officeart/2005/8/layout/orgChart1"/>
    <dgm:cxn modelId="{D492BD63-A481-4538-A9FE-5566065C382D}" type="presParOf" srcId="{DEE9ACE1-B02B-4D4A-9EB7-E596479F2A39}" destId="{5C261CA5-34DD-4A66-85CA-24B42EB448A8}" srcOrd="1" destOrd="0" presId="urn:microsoft.com/office/officeart/2005/8/layout/orgChart1"/>
    <dgm:cxn modelId="{AC3E0CE8-44A3-4893-B966-55455CEFE136}" type="presParOf" srcId="{DEE9ACE1-B02B-4D4A-9EB7-E596479F2A39}" destId="{4745BCC8-A266-4951-9135-A6869F3B5844}" srcOrd="2" destOrd="0" presId="urn:microsoft.com/office/officeart/2005/8/layout/orgChart1"/>
    <dgm:cxn modelId="{D63EFCD0-A35B-4FA1-AF54-B7A666FCF8F9}" type="presParOf" srcId="{0CA98D9C-10D1-4043-8740-CAEBF2AB3EDD}" destId="{A47DE8AA-FD3A-4CC8-B6E4-611A0054AEE9}" srcOrd="2" destOrd="0" presId="urn:microsoft.com/office/officeart/2005/8/layout/orgChart1"/>
    <dgm:cxn modelId="{DD607C82-A622-4576-BC9E-2D20F1FB0BE2}" type="presParOf" srcId="{B4D5E021-D22D-4BD6-8CF6-4145A4AC1D1F}" destId="{9A3E6FBC-A354-4417-865D-FDAB85A3FFB5}" srcOrd="2" destOrd="0" presId="urn:microsoft.com/office/officeart/2005/8/layout/orgChart1"/>
    <dgm:cxn modelId="{F7540C2C-FF46-43DD-B01A-7120C0F7CABB}" type="presParOf" srcId="{B4D5E021-D22D-4BD6-8CF6-4145A4AC1D1F}" destId="{79D626D2-F096-4629-B05C-399E21DA6118}" srcOrd="3" destOrd="0" presId="urn:microsoft.com/office/officeart/2005/8/layout/orgChart1"/>
    <dgm:cxn modelId="{42A42270-30ED-4C3D-9FDB-EBC8EB564D8B}" type="presParOf" srcId="{79D626D2-F096-4629-B05C-399E21DA6118}" destId="{56F93C03-3952-4515-9F63-61629D692401}" srcOrd="0" destOrd="0" presId="urn:microsoft.com/office/officeart/2005/8/layout/orgChart1"/>
    <dgm:cxn modelId="{160918F7-5320-4CF9-A718-4B2DC757CD5C}" type="presParOf" srcId="{56F93C03-3952-4515-9F63-61629D692401}" destId="{10727F72-2B66-42FC-B919-352A3E1B8446}" srcOrd="0" destOrd="0" presId="urn:microsoft.com/office/officeart/2005/8/layout/orgChart1"/>
    <dgm:cxn modelId="{7212DC5F-9DCA-4579-8651-B71C39B39108}" type="presParOf" srcId="{56F93C03-3952-4515-9F63-61629D692401}" destId="{FF0E452B-A7BE-4FC9-9FBF-BCB9EAFA50E4}" srcOrd="1" destOrd="0" presId="urn:microsoft.com/office/officeart/2005/8/layout/orgChart1"/>
    <dgm:cxn modelId="{D64E4701-5D6B-46F0-ADAE-FD4ACE45803C}" type="presParOf" srcId="{79D626D2-F096-4629-B05C-399E21DA6118}" destId="{9AD7F59C-9F22-4641-AD17-F4EF14C06AC6}" srcOrd="1" destOrd="0" presId="urn:microsoft.com/office/officeart/2005/8/layout/orgChart1"/>
    <dgm:cxn modelId="{C6996936-07A8-4904-9311-7626CFB8F8C4}" type="presParOf" srcId="{9AD7F59C-9F22-4641-AD17-F4EF14C06AC6}" destId="{6B16C378-593E-4210-9835-2D7E421F2054}" srcOrd="0" destOrd="0" presId="urn:microsoft.com/office/officeart/2005/8/layout/orgChart1"/>
    <dgm:cxn modelId="{36B3A2F2-64D2-4FEE-BF73-9F524EB7B6DC}" type="presParOf" srcId="{9AD7F59C-9F22-4641-AD17-F4EF14C06AC6}" destId="{D1C7A748-6092-4B86-9694-7B7004210633}" srcOrd="1" destOrd="0" presId="urn:microsoft.com/office/officeart/2005/8/layout/orgChart1"/>
    <dgm:cxn modelId="{D4828503-908A-402C-9FCB-1299A4EE17BF}" type="presParOf" srcId="{D1C7A748-6092-4B86-9694-7B7004210633}" destId="{57163EFF-8FA5-4C0A-B5CC-CEC25E4631D9}" srcOrd="0" destOrd="0" presId="urn:microsoft.com/office/officeart/2005/8/layout/orgChart1"/>
    <dgm:cxn modelId="{782B46E8-9569-4EDC-9B59-7BB781B5E0DF}" type="presParOf" srcId="{57163EFF-8FA5-4C0A-B5CC-CEC25E4631D9}" destId="{B5F6B94D-C0D8-49B5-AAC9-2C0307B0D0EA}" srcOrd="0" destOrd="0" presId="urn:microsoft.com/office/officeart/2005/8/layout/orgChart1"/>
    <dgm:cxn modelId="{95465393-C4E8-4A1F-9A25-0B0C23ED1ED4}" type="presParOf" srcId="{57163EFF-8FA5-4C0A-B5CC-CEC25E4631D9}" destId="{EC537CE4-25BC-4AEA-A082-A6D3324222FC}" srcOrd="1" destOrd="0" presId="urn:microsoft.com/office/officeart/2005/8/layout/orgChart1"/>
    <dgm:cxn modelId="{245A4F27-E43B-4DE8-9B74-7A100F6C41A8}" type="presParOf" srcId="{D1C7A748-6092-4B86-9694-7B7004210633}" destId="{BF9553C5-E50A-4EDE-8038-ABBD58335B88}" srcOrd="1" destOrd="0" presId="urn:microsoft.com/office/officeart/2005/8/layout/orgChart1"/>
    <dgm:cxn modelId="{6F99E666-845E-47F5-9631-13DD6BEDA45E}" type="presParOf" srcId="{D1C7A748-6092-4B86-9694-7B7004210633}" destId="{D3CB7009-1CDD-46B6-BC82-86AD6F1BA979}" srcOrd="2" destOrd="0" presId="urn:microsoft.com/office/officeart/2005/8/layout/orgChart1"/>
    <dgm:cxn modelId="{5D76D75E-D009-4A0E-975E-983AB27949BE}" type="presParOf" srcId="{9AD7F59C-9F22-4641-AD17-F4EF14C06AC6}" destId="{FD6ADD00-D387-4132-8930-C9D1BD9F4FC6}" srcOrd="2" destOrd="0" presId="urn:microsoft.com/office/officeart/2005/8/layout/orgChart1"/>
    <dgm:cxn modelId="{1C66FA5E-20A0-4E74-9E24-F494FC125EFB}" type="presParOf" srcId="{9AD7F59C-9F22-4641-AD17-F4EF14C06AC6}" destId="{5FC9487A-EEA1-4A16-99B3-90FBDCA9FC7B}" srcOrd="3" destOrd="0" presId="urn:microsoft.com/office/officeart/2005/8/layout/orgChart1"/>
    <dgm:cxn modelId="{3258ABAF-93A7-41AC-9FFE-3B48EE772C01}" type="presParOf" srcId="{5FC9487A-EEA1-4A16-99B3-90FBDCA9FC7B}" destId="{1AF6240A-E86D-4EC4-BBD2-43F92B745B62}" srcOrd="0" destOrd="0" presId="urn:microsoft.com/office/officeart/2005/8/layout/orgChart1"/>
    <dgm:cxn modelId="{89A8D8E4-252C-490B-9BD3-0EF37517792E}" type="presParOf" srcId="{1AF6240A-E86D-4EC4-BBD2-43F92B745B62}" destId="{871D6CED-A7F6-4E0D-9283-F338BBD69D1A}" srcOrd="0" destOrd="0" presId="urn:microsoft.com/office/officeart/2005/8/layout/orgChart1"/>
    <dgm:cxn modelId="{D81EBF9C-7810-439F-867A-ED54B33CD29F}" type="presParOf" srcId="{1AF6240A-E86D-4EC4-BBD2-43F92B745B62}" destId="{CD9F47DA-68E0-4ACE-9AD1-F31E13AB7345}" srcOrd="1" destOrd="0" presId="urn:microsoft.com/office/officeart/2005/8/layout/orgChart1"/>
    <dgm:cxn modelId="{66F43CDE-FDC2-45C9-8590-DEE973CB485E}" type="presParOf" srcId="{5FC9487A-EEA1-4A16-99B3-90FBDCA9FC7B}" destId="{D2131392-D741-407B-89D4-5674944546EA}" srcOrd="1" destOrd="0" presId="urn:microsoft.com/office/officeart/2005/8/layout/orgChart1"/>
    <dgm:cxn modelId="{A8B74AC9-F366-496C-BD7B-BEEF9292E6A4}" type="presParOf" srcId="{5FC9487A-EEA1-4A16-99B3-90FBDCA9FC7B}" destId="{A27DD371-ABB5-47A5-80B2-6D07CC865C53}" srcOrd="2" destOrd="0" presId="urn:microsoft.com/office/officeart/2005/8/layout/orgChart1"/>
    <dgm:cxn modelId="{47CC4CF6-5E27-42F3-B782-6D8B6597BB83}" type="presParOf" srcId="{79D626D2-F096-4629-B05C-399E21DA6118}" destId="{D8DA9815-4E9A-4DDD-980A-37031C53E302}" srcOrd="2" destOrd="0" presId="urn:microsoft.com/office/officeart/2005/8/layout/orgChart1"/>
    <dgm:cxn modelId="{79DB706F-EF5D-458E-8DD7-2CE1FBA6E91F}" type="presParOf" srcId="{180386CD-0D21-4106-B984-8474D9A546E6}" destId="{D4B1593A-DCC1-4965-BB74-131A783A73DE}" srcOrd="2" destOrd="0" presId="urn:microsoft.com/office/officeart/2005/8/layout/orgChar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42ADA8-00B3-42B4-9FF1-8A9FD234EB2B}" type="doc">
      <dgm:prSet loTypeId="urn:microsoft.com/office/officeart/2005/8/layout/orgChart1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0B5BA0EA-D944-40DB-813C-6CC1AF9FAA5D}">
      <dgm:prSet phldrT="[Text]" custT="1"/>
      <dgm:spPr/>
      <dgm:t>
        <a:bodyPr/>
        <a:lstStyle/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ตัวบ่งชี้</a:t>
          </a:r>
        </a:p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(มก. 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24 +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15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)</a:t>
          </a:r>
          <a:endParaRPr lang="th-TH" sz="3200" b="1" dirty="0">
            <a:latin typeface="TH SarabunPSK" pitchFamily="34" charset="-34"/>
            <a:cs typeface="TH SarabunPSK" pitchFamily="34" charset="-34"/>
          </a:endParaRPr>
        </a:p>
      </dgm:t>
    </dgm:pt>
    <dgm:pt modelId="{05611025-C89A-405A-8008-0E367D164625}" type="parTrans" cxnId="{F5CF59AA-71F9-4263-ABFA-27439A48079B}">
      <dgm:prSet/>
      <dgm:spPr/>
      <dgm:t>
        <a:bodyPr/>
        <a:lstStyle/>
        <a:p>
          <a:endParaRPr lang="th-TH" sz="3200" b="1">
            <a:latin typeface="TH SarabunPSK" pitchFamily="34" charset="-34"/>
            <a:cs typeface="TH SarabunPSK" pitchFamily="34" charset="-34"/>
          </a:endParaRPr>
        </a:p>
      </dgm:t>
    </dgm:pt>
    <dgm:pt modelId="{8FE1F4A6-6D7F-4CF7-BE42-AD5F330487EC}" type="sibTrans" cxnId="{F5CF59AA-71F9-4263-ABFA-27439A48079B}">
      <dgm:prSet/>
      <dgm:spPr/>
      <dgm:t>
        <a:bodyPr/>
        <a:lstStyle/>
        <a:p>
          <a:endParaRPr lang="th-TH" sz="3200" b="1">
            <a:latin typeface="TH SarabunPSK" pitchFamily="34" charset="-34"/>
            <a:cs typeface="TH SarabunPSK" pitchFamily="34" charset="-34"/>
          </a:endParaRPr>
        </a:p>
      </dgm:t>
    </dgm:pt>
    <dgm:pt modelId="{772E1EDC-1634-4D94-9E49-657A2D42286D}">
      <dgm:prSet phldrT="[Text]" custT="1"/>
      <dgm:spPr/>
      <dgm:t>
        <a:bodyPr/>
        <a:lstStyle/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สาขา</a:t>
          </a:r>
        </a:p>
        <a:p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4 </a:t>
          </a:r>
          <a:r>
            <a:rPr lang="th-TH" sz="3200" b="1" dirty="0" err="1" smtClean="0">
              <a:latin typeface="TH SarabunPSK" pitchFamily="34" charset="-34"/>
              <a:cs typeface="TH SarabunPSK" pitchFamily="34" charset="-34"/>
            </a:rPr>
            <a:t>พันธ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กิจหลัก</a:t>
          </a:r>
        </a:p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5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 ตัวบ่งชี้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,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3200" b="1" dirty="0" smtClean="0">
              <a:latin typeface="TH SarabunPSK" pitchFamily="34" charset="-34"/>
              <a:cs typeface="TH SarabunPSK" pitchFamily="34" charset="-34"/>
            </a:rPr>
            <a:t>5 </a:t>
          </a:r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ตัวบ่งชี้ </a:t>
          </a:r>
          <a:endParaRPr lang="th-TH" sz="3200" b="1" dirty="0">
            <a:latin typeface="TH SarabunPSK" pitchFamily="34" charset="-34"/>
            <a:cs typeface="TH SarabunPSK" pitchFamily="34" charset="-34"/>
          </a:endParaRPr>
        </a:p>
      </dgm:t>
    </dgm:pt>
    <dgm:pt modelId="{C396AB88-06E5-484B-8133-301F4281963D}" type="parTrans" cxnId="{9F092087-BACE-44A8-816E-1C1C0F903B7C}">
      <dgm:prSet/>
      <dgm:spPr/>
      <dgm:t>
        <a:bodyPr/>
        <a:lstStyle/>
        <a:p>
          <a:endParaRPr lang="th-TH" sz="3200" b="1">
            <a:latin typeface="TH SarabunPSK" pitchFamily="34" charset="-34"/>
            <a:cs typeface="TH SarabunPSK" pitchFamily="34" charset="-34"/>
          </a:endParaRPr>
        </a:p>
      </dgm:t>
    </dgm:pt>
    <dgm:pt modelId="{416B2A18-5799-4E61-ADA4-32DA7AC43A4F}" type="sibTrans" cxnId="{9F092087-BACE-44A8-816E-1C1C0F903B7C}">
      <dgm:prSet/>
      <dgm:spPr/>
      <dgm:t>
        <a:bodyPr/>
        <a:lstStyle/>
        <a:p>
          <a:endParaRPr lang="th-TH" sz="3200" b="1">
            <a:latin typeface="TH SarabunPSK" pitchFamily="34" charset="-34"/>
            <a:cs typeface="TH SarabunPSK" pitchFamily="34" charset="-34"/>
          </a:endParaRPr>
        </a:p>
      </dgm:t>
    </dgm:pt>
    <dgm:pt modelId="{59447B90-FA7D-4E44-A075-1CC7F8726E05}">
      <dgm:prSet phldrT="[Text]" custT="1"/>
      <dgm:spPr/>
      <dgm:t>
        <a:bodyPr/>
        <a:lstStyle/>
        <a:p>
          <a:r>
            <a:rPr lang="th-TH" sz="3200" b="1" dirty="0" smtClean="0">
              <a:latin typeface="TH SarabunPSK" pitchFamily="34" charset="-34"/>
              <a:cs typeface="TH SarabunPSK" pitchFamily="34" charset="-34"/>
            </a:rPr>
            <a:t>ส่วนกลางคณะ</a:t>
          </a:r>
        </a:p>
        <a:p>
          <a:r>
            <a:rPr lang="th-TH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19</a:t>
          </a:r>
          <a:r>
            <a:rPr lang="th-TH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 ตัวบ่งชี้</a:t>
          </a:r>
          <a:r>
            <a:rPr lang="en-US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, </a:t>
          </a:r>
          <a:r>
            <a:rPr lang="th-TH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10 </a:t>
          </a:r>
          <a:r>
            <a:rPr lang="th-TH" sz="32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rPr>
            <a:t>ตัวบ่งชี้ </a:t>
          </a:r>
          <a:endParaRPr lang="th-TH" sz="3200" b="1" dirty="0">
            <a:solidFill>
              <a:schemeClr val="bg1"/>
            </a:solidFill>
            <a:latin typeface="TH SarabunPSK" pitchFamily="34" charset="-34"/>
            <a:cs typeface="TH SarabunPSK" pitchFamily="34" charset="-34"/>
          </a:endParaRPr>
        </a:p>
      </dgm:t>
    </dgm:pt>
    <dgm:pt modelId="{D46A5F8A-E2B5-4EF3-A4D0-BAC82A406ECC}" type="parTrans" cxnId="{2C65D0FE-7D46-4CA3-A58F-B2EC2DF9A2AF}">
      <dgm:prSet/>
      <dgm:spPr/>
      <dgm:t>
        <a:bodyPr/>
        <a:lstStyle/>
        <a:p>
          <a:endParaRPr lang="th-TH" sz="3200" b="1">
            <a:latin typeface="TH SarabunPSK" pitchFamily="34" charset="-34"/>
            <a:cs typeface="TH SarabunPSK" pitchFamily="34" charset="-34"/>
          </a:endParaRPr>
        </a:p>
      </dgm:t>
    </dgm:pt>
    <dgm:pt modelId="{3733DACE-4E24-4222-821B-BD63EE04CDB5}" type="sibTrans" cxnId="{2C65D0FE-7D46-4CA3-A58F-B2EC2DF9A2AF}">
      <dgm:prSet/>
      <dgm:spPr/>
      <dgm:t>
        <a:bodyPr/>
        <a:lstStyle/>
        <a:p>
          <a:endParaRPr lang="th-TH" sz="3200" b="1">
            <a:latin typeface="TH SarabunPSK" pitchFamily="34" charset="-34"/>
            <a:cs typeface="TH SarabunPSK" pitchFamily="34" charset="-34"/>
          </a:endParaRPr>
        </a:p>
      </dgm:t>
    </dgm:pt>
    <dgm:pt modelId="{58ED8D24-5792-415B-B6C6-BF4980486470}" type="pres">
      <dgm:prSet presAssocID="{3F42ADA8-00B3-42B4-9FF1-8A9FD234EB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26920819-41A5-4A8B-930A-1488806A6DDD}" type="pres">
      <dgm:prSet presAssocID="{0B5BA0EA-D944-40DB-813C-6CC1AF9FAA5D}" presName="hierRoot1" presStyleCnt="0">
        <dgm:presLayoutVars>
          <dgm:hierBranch val="init"/>
        </dgm:presLayoutVars>
      </dgm:prSet>
      <dgm:spPr/>
    </dgm:pt>
    <dgm:pt modelId="{25B9C4B3-D4CB-48DD-BC76-276E7FD49BA3}" type="pres">
      <dgm:prSet presAssocID="{0B5BA0EA-D944-40DB-813C-6CC1AF9FAA5D}" presName="rootComposite1" presStyleCnt="0"/>
      <dgm:spPr/>
    </dgm:pt>
    <dgm:pt modelId="{2EC1EE2A-379D-451D-8C38-AB9CCEFE24C7}" type="pres">
      <dgm:prSet presAssocID="{0B5BA0EA-D944-40DB-813C-6CC1AF9FAA5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91A8EE2-CCE3-4136-B31F-BE047B73FCEA}" type="pres">
      <dgm:prSet presAssocID="{0B5BA0EA-D944-40DB-813C-6CC1AF9FAA5D}" presName="rootConnector1" presStyleLbl="node1" presStyleIdx="0" presStyleCnt="0"/>
      <dgm:spPr/>
      <dgm:t>
        <a:bodyPr/>
        <a:lstStyle/>
        <a:p>
          <a:endParaRPr lang="th-TH"/>
        </a:p>
      </dgm:t>
    </dgm:pt>
    <dgm:pt modelId="{BE7EE873-AA20-419E-B4E8-CB884339F5BB}" type="pres">
      <dgm:prSet presAssocID="{0B5BA0EA-D944-40DB-813C-6CC1AF9FAA5D}" presName="hierChild2" presStyleCnt="0"/>
      <dgm:spPr/>
    </dgm:pt>
    <dgm:pt modelId="{DB322693-C644-4706-A8F1-5272FAC407DF}" type="pres">
      <dgm:prSet presAssocID="{C396AB88-06E5-484B-8133-301F4281963D}" presName="Name37" presStyleLbl="parChTrans1D2" presStyleIdx="0" presStyleCnt="2"/>
      <dgm:spPr/>
      <dgm:t>
        <a:bodyPr/>
        <a:lstStyle/>
        <a:p>
          <a:endParaRPr lang="th-TH"/>
        </a:p>
      </dgm:t>
    </dgm:pt>
    <dgm:pt modelId="{F8528DFF-D62E-43B6-9AA6-356BB54C42A7}" type="pres">
      <dgm:prSet presAssocID="{772E1EDC-1634-4D94-9E49-657A2D42286D}" presName="hierRoot2" presStyleCnt="0">
        <dgm:presLayoutVars>
          <dgm:hierBranch val="init"/>
        </dgm:presLayoutVars>
      </dgm:prSet>
      <dgm:spPr/>
    </dgm:pt>
    <dgm:pt modelId="{A32D7227-F83C-44EE-B682-A60ADB557628}" type="pres">
      <dgm:prSet presAssocID="{772E1EDC-1634-4D94-9E49-657A2D42286D}" presName="rootComposite" presStyleCnt="0"/>
      <dgm:spPr/>
    </dgm:pt>
    <dgm:pt modelId="{386DAF54-AEA2-4812-B1FD-411E2A899AE2}" type="pres">
      <dgm:prSet presAssocID="{772E1EDC-1634-4D94-9E49-657A2D42286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12ACD924-89E9-456E-82BA-20F554E875DD}" type="pres">
      <dgm:prSet presAssocID="{772E1EDC-1634-4D94-9E49-657A2D42286D}" presName="rootConnector" presStyleLbl="node2" presStyleIdx="0" presStyleCnt="2"/>
      <dgm:spPr/>
      <dgm:t>
        <a:bodyPr/>
        <a:lstStyle/>
        <a:p>
          <a:endParaRPr lang="th-TH"/>
        </a:p>
      </dgm:t>
    </dgm:pt>
    <dgm:pt modelId="{5D0A5208-CF0C-4955-BA31-1BB4867BDD5F}" type="pres">
      <dgm:prSet presAssocID="{772E1EDC-1634-4D94-9E49-657A2D42286D}" presName="hierChild4" presStyleCnt="0"/>
      <dgm:spPr/>
    </dgm:pt>
    <dgm:pt modelId="{6588B727-EB8C-49B9-BB84-2EADCD67F43E}" type="pres">
      <dgm:prSet presAssocID="{772E1EDC-1634-4D94-9E49-657A2D42286D}" presName="hierChild5" presStyleCnt="0"/>
      <dgm:spPr/>
    </dgm:pt>
    <dgm:pt modelId="{41EF648F-2EAB-41BE-946A-A3B39085B39B}" type="pres">
      <dgm:prSet presAssocID="{D46A5F8A-E2B5-4EF3-A4D0-BAC82A406ECC}" presName="Name37" presStyleLbl="parChTrans1D2" presStyleIdx="1" presStyleCnt="2"/>
      <dgm:spPr/>
      <dgm:t>
        <a:bodyPr/>
        <a:lstStyle/>
        <a:p>
          <a:endParaRPr lang="th-TH"/>
        </a:p>
      </dgm:t>
    </dgm:pt>
    <dgm:pt modelId="{A465E7C4-5A20-482E-8113-5FC25823BF94}" type="pres">
      <dgm:prSet presAssocID="{59447B90-FA7D-4E44-A075-1CC7F8726E05}" presName="hierRoot2" presStyleCnt="0">
        <dgm:presLayoutVars>
          <dgm:hierBranch val="init"/>
        </dgm:presLayoutVars>
      </dgm:prSet>
      <dgm:spPr/>
    </dgm:pt>
    <dgm:pt modelId="{41F076E4-57AA-4444-8391-32E19FD7DA13}" type="pres">
      <dgm:prSet presAssocID="{59447B90-FA7D-4E44-A075-1CC7F8726E05}" presName="rootComposite" presStyleCnt="0"/>
      <dgm:spPr/>
    </dgm:pt>
    <dgm:pt modelId="{F1CFCAEB-9069-4018-BAB0-8389889D1819}" type="pres">
      <dgm:prSet presAssocID="{59447B90-FA7D-4E44-A075-1CC7F8726E05}" presName="rootText" presStyleLbl="node2" presStyleIdx="1" presStyleCnt="2" custScaleX="109484" custLinFactNeighborY="-128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C470DEF6-2E74-49B5-973F-0F5C6FEFEABC}" type="pres">
      <dgm:prSet presAssocID="{59447B90-FA7D-4E44-A075-1CC7F8726E05}" presName="rootConnector" presStyleLbl="node2" presStyleIdx="1" presStyleCnt="2"/>
      <dgm:spPr/>
      <dgm:t>
        <a:bodyPr/>
        <a:lstStyle/>
        <a:p>
          <a:endParaRPr lang="th-TH"/>
        </a:p>
      </dgm:t>
    </dgm:pt>
    <dgm:pt modelId="{9C52DD6F-D2A4-41B7-B0AE-E78AED95CF97}" type="pres">
      <dgm:prSet presAssocID="{59447B90-FA7D-4E44-A075-1CC7F8726E05}" presName="hierChild4" presStyleCnt="0"/>
      <dgm:spPr/>
    </dgm:pt>
    <dgm:pt modelId="{D238DDCE-00E3-40AA-8307-3E35E1DBEBA1}" type="pres">
      <dgm:prSet presAssocID="{59447B90-FA7D-4E44-A075-1CC7F8726E05}" presName="hierChild5" presStyleCnt="0"/>
      <dgm:spPr/>
    </dgm:pt>
    <dgm:pt modelId="{3BD7E843-579A-44D7-B19D-060D1F1F272B}" type="pres">
      <dgm:prSet presAssocID="{0B5BA0EA-D944-40DB-813C-6CC1AF9FAA5D}" presName="hierChild3" presStyleCnt="0"/>
      <dgm:spPr/>
    </dgm:pt>
  </dgm:ptLst>
  <dgm:cxnLst>
    <dgm:cxn modelId="{9F092087-BACE-44A8-816E-1C1C0F903B7C}" srcId="{0B5BA0EA-D944-40DB-813C-6CC1AF9FAA5D}" destId="{772E1EDC-1634-4D94-9E49-657A2D42286D}" srcOrd="0" destOrd="0" parTransId="{C396AB88-06E5-484B-8133-301F4281963D}" sibTransId="{416B2A18-5799-4E61-ADA4-32DA7AC43A4F}"/>
    <dgm:cxn modelId="{EB852833-F00A-45D1-9D7D-2173B9DD1B14}" type="presOf" srcId="{0B5BA0EA-D944-40DB-813C-6CC1AF9FAA5D}" destId="{D91A8EE2-CCE3-4136-B31F-BE047B73FCEA}" srcOrd="1" destOrd="0" presId="urn:microsoft.com/office/officeart/2005/8/layout/orgChart1"/>
    <dgm:cxn modelId="{40AC55A8-07EB-468C-B9E9-17168C55E187}" type="presOf" srcId="{D46A5F8A-E2B5-4EF3-A4D0-BAC82A406ECC}" destId="{41EF648F-2EAB-41BE-946A-A3B39085B39B}" srcOrd="0" destOrd="0" presId="urn:microsoft.com/office/officeart/2005/8/layout/orgChart1"/>
    <dgm:cxn modelId="{565D51AB-A0B3-4B1A-BC30-85206C4D8867}" type="presOf" srcId="{772E1EDC-1634-4D94-9E49-657A2D42286D}" destId="{386DAF54-AEA2-4812-B1FD-411E2A899AE2}" srcOrd="0" destOrd="0" presId="urn:microsoft.com/office/officeart/2005/8/layout/orgChart1"/>
    <dgm:cxn modelId="{F5CF59AA-71F9-4263-ABFA-27439A48079B}" srcId="{3F42ADA8-00B3-42B4-9FF1-8A9FD234EB2B}" destId="{0B5BA0EA-D944-40DB-813C-6CC1AF9FAA5D}" srcOrd="0" destOrd="0" parTransId="{05611025-C89A-405A-8008-0E367D164625}" sibTransId="{8FE1F4A6-6D7F-4CF7-BE42-AD5F330487EC}"/>
    <dgm:cxn modelId="{908EE408-ADDF-4575-A65E-D3A97F3FC6C0}" type="presOf" srcId="{0B5BA0EA-D944-40DB-813C-6CC1AF9FAA5D}" destId="{2EC1EE2A-379D-451D-8C38-AB9CCEFE24C7}" srcOrd="0" destOrd="0" presId="urn:microsoft.com/office/officeart/2005/8/layout/orgChart1"/>
    <dgm:cxn modelId="{2C65D0FE-7D46-4CA3-A58F-B2EC2DF9A2AF}" srcId="{0B5BA0EA-D944-40DB-813C-6CC1AF9FAA5D}" destId="{59447B90-FA7D-4E44-A075-1CC7F8726E05}" srcOrd="1" destOrd="0" parTransId="{D46A5F8A-E2B5-4EF3-A4D0-BAC82A406ECC}" sibTransId="{3733DACE-4E24-4222-821B-BD63EE04CDB5}"/>
    <dgm:cxn modelId="{8EA694FC-5034-48BF-9A59-E220DA5DB450}" type="presOf" srcId="{3F42ADA8-00B3-42B4-9FF1-8A9FD234EB2B}" destId="{58ED8D24-5792-415B-B6C6-BF4980486470}" srcOrd="0" destOrd="0" presId="urn:microsoft.com/office/officeart/2005/8/layout/orgChart1"/>
    <dgm:cxn modelId="{8F56D839-B235-4616-B153-5B9CF7BA46F7}" type="presOf" srcId="{59447B90-FA7D-4E44-A075-1CC7F8726E05}" destId="{F1CFCAEB-9069-4018-BAB0-8389889D1819}" srcOrd="0" destOrd="0" presId="urn:microsoft.com/office/officeart/2005/8/layout/orgChart1"/>
    <dgm:cxn modelId="{1789C06F-EA58-4376-ACA5-369144D201EE}" type="presOf" srcId="{772E1EDC-1634-4D94-9E49-657A2D42286D}" destId="{12ACD924-89E9-456E-82BA-20F554E875DD}" srcOrd="1" destOrd="0" presId="urn:microsoft.com/office/officeart/2005/8/layout/orgChart1"/>
    <dgm:cxn modelId="{6395D9EE-7485-464C-966F-48236DDB2ABB}" type="presOf" srcId="{59447B90-FA7D-4E44-A075-1CC7F8726E05}" destId="{C470DEF6-2E74-49B5-973F-0F5C6FEFEABC}" srcOrd="1" destOrd="0" presId="urn:microsoft.com/office/officeart/2005/8/layout/orgChart1"/>
    <dgm:cxn modelId="{52FCD15B-5D39-48D1-A6E0-05749FA19C20}" type="presOf" srcId="{C396AB88-06E5-484B-8133-301F4281963D}" destId="{DB322693-C644-4706-A8F1-5272FAC407DF}" srcOrd="0" destOrd="0" presId="urn:microsoft.com/office/officeart/2005/8/layout/orgChart1"/>
    <dgm:cxn modelId="{97B828B5-3704-4A13-BDA1-A0BAFA310043}" type="presParOf" srcId="{58ED8D24-5792-415B-B6C6-BF4980486470}" destId="{26920819-41A5-4A8B-930A-1488806A6DDD}" srcOrd="0" destOrd="0" presId="urn:microsoft.com/office/officeart/2005/8/layout/orgChart1"/>
    <dgm:cxn modelId="{FBE0662A-B1FC-4507-8BFA-DF48610687E3}" type="presParOf" srcId="{26920819-41A5-4A8B-930A-1488806A6DDD}" destId="{25B9C4B3-D4CB-48DD-BC76-276E7FD49BA3}" srcOrd="0" destOrd="0" presId="urn:microsoft.com/office/officeart/2005/8/layout/orgChart1"/>
    <dgm:cxn modelId="{E0F1B4AC-C7B2-4326-8990-06C88445524F}" type="presParOf" srcId="{25B9C4B3-D4CB-48DD-BC76-276E7FD49BA3}" destId="{2EC1EE2A-379D-451D-8C38-AB9CCEFE24C7}" srcOrd="0" destOrd="0" presId="urn:microsoft.com/office/officeart/2005/8/layout/orgChart1"/>
    <dgm:cxn modelId="{EC553C5B-981C-4F08-B3D4-FF04AB051837}" type="presParOf" srcId="{25B9C4B3-D4CB-48DD-BC76-276E7FD49BA3}" destId="{D91A8EE2-CCE3-4136-B31F-BE047B73FCEA}" srcOrd="1" destOrd="0" presId="urn:microsoft.com/office/officeart/2005/8/layout/orgChart1"/>
    <dgm:cxn modelId="{8A0BDAD9-FE07-4634-9322-83C4394A4EA2}" type="presParOf" srcId="{26920819-41A5-4A8B-930A-1488806A6DDD}" destId="{BE7EE873-AA20-419E-B4E8-CB884339F5BB}" srcOrd="1" destOrd="0" presId="urn:microsoft.com/office/officeart/2005/8/layout/orgChart1"/>
    <dgm:cxn modelId="{4343AB55-F463-48FE-B0B7-A33C8E4EEAD8}" type="presParOf" srcId="{BE7EE873-AA20-419E-B4E8-CB884339F5BB}" destId="{DB322693-C644-4706-A8F1-5272FAC407DF}" srcOrd="0" destOrd="0" presId="urn:microsoft.com/office/officeart/2005/8/layout/orgChart1"/>
    <dgm:cxn modelId="{B5353898-0BAB-4CA6-8B89-97F2EE9D04FE}" type="presParOf" srcId="{BE7EE873-AA20-419E-B4E8-CB884339F5BB}" destId="{F8528DFF-D62E-43B6-9AA6-356BB54C42A7}" srcOrd="1" destOrd="0" presId="urn:microsoft.com/office/officeart/2005/8/layout/orgChart1"/>
    <dgm:cxn modelId="{0F258EB8-AF17-4E78-83AA-2DBB49D48E28}" type="presParOf" srcId="{F8528DFF-D62E-43B6-9AA6-356BB54C42A7}" destId="{A32D7227-F83C-44EE-B682-A60ADB557628}" srcOrd="0" destOrd="0" presId="urn:microsoft.com/office/officeart/2005/8/layout/orgChart1"/>
    <dgm:cxn modelId="{280F424A-D35A-4037-9904-5266F012B2CD}" type="presParOf" srcId="{A32D7227-F83C-44EE-B682-A60ADB557628}" destId="{386DAF54-AEA2-4812-B1FD-411E2A899AE2}" srcOrd="0" destOrd="0" presId="urn:microsoft.com/office/officeart/2005/8/layout/orgChart1"/>
    <dgm:cxn modelId="{2C701FB8-F0C2-4DB5-A331-54C8BB2B1DDF}" type="presParOf" srcId="{A32D7227-F83C-44EE-B682-A60ADB557628}" destId="{12ACD924-89E9-456E-82BA-20F554E875DD}" srcOrd="1" destOrd="0" presId="urn:microsoft.com/office/officeart/2005/8/layout/orgChart1"/>
    <dgm:cxn modelId="{9A4F6D36-0048-4008-9E10-E3DFF3345FE0}" type="presParOf" srcId="{F8528DFF-D62E-43B6-9AA6-356BB54C42A7}" destId="{5D0A5208-CF0C-4955-BA31-1BB4867BDD5F}" srcOrd="1" destOrd="0" presId="urn:microsoft.com/office/officeart/2005/8/layout/orgChart1"/>
    <dgm:cxn modelId="{00E1D905-7280-4193-B605-10195BFF92C3}" type="presParOf" srcId="{F8528DFF-D62E-43B6-9AA6-356BB54C42A7}" destId="{6588B727-EB8C-49B9-BB84-2EADCD67F43E}" srcOrd="2" destOrd="0" presId="urn:microsoft.com/office/officeart/2005/8/layout/orgChart1"/>
    <dgm:cxn modelId="{F9BCAC5D-D88F-4A7D-A6BF-99EC010BC598}" type="presParOf" srcId="{BE7EE873-AA20-419E-B4E8-CB884339F5BB}" destId="{41EF648F-2EAB-41BE-946A-A3B39085B39B}" srcOrd="2" destOrd="0" presId="urn:microsoft.com/office/officeart/2005/8/layout/orgChart1"/>
    <dgm:cxn modelId="{A53FC308-6E93-46AB-A755-C54EE2F4471A}" type="presParOf" srcId="{BE7EE873-AA20-419E-B4E8-CB884339F5BB}" destId="{A465E7C4-5A20-482E-8113-5FC25823BF94}" srcOrd="3" destOrd="0" presId="urn:microsoft.com/office/officeart/2005/8/layout/orgChart1"/>
    <dgm:cxn modelId="{CEF8BE55-72C9-438D-B923-35C031198CCF}" type="presParOf" srcId="{A465E7C4-5A20-482E-8113-5FC25823BF94}" destId="{41F076E4-57AA-4444-8391-32E19FD7DA13}" srcOrd="0" destOrd="0" presId="urn:microsoft.com/office/officeart/2005/8/layout/orgChart1"/>
    <dgm:cxn modelId="{82A88547-49CA-449C-95D2-59B240D36B98}" type="presParOf" srcId="{41F076E4-57AA-4444-8391-32E19FD7DA13}" destId="{F1CFCAEB-9069-4018-BAB0-8389889D1819}" srcOrd="0" destOrd="0" presId="urn:microsoft.com/office/officeart/2005/8/layout/orgChart1"/>
    <dgm:cxn modelId="{4F028F37-3D80-4338-A212-D2CA9662F7E1}" type="presParOf" srcId="{41F076E4-57AA-4444-8391-32E19FD7DA13}" destId="{C470DEF6-2E74-49B5-973F-0F5C6FEFEABC}" srcOrd="1" destOrd="0" presId="urn:microsoft.com/office/officeart/2005/8/layout/orgChart1"/>
    <dgm:cxn modelId="{756502DB-B466-4A72-BDC2-8AB7298743EA}" type="presParOf" srcId="{A465E7C4-5A20-482E-8113-5FC25823BF94}" destId="{9C52DD6F-D2A4-41B7-B0AE-E78AED95CF97}" srcOrd="1" destOrd="0" presId="urn:microsoft.com/office/officeart/2005/8/layout/orgChart1"/>
    <dgm:cxn modelId="{3089E676-4462-4C14-B795-AB53DF12269E}" type="presParOf" srcId="{A465E7C4-5A20-482E-8113-5FC25823BF94}" destId="{D238DDCE-00E3-40AA-8307-3E35E1DBEBA1}" srcOrd="2" destOrd="0" presId="urn:microsoft.com/office/officeart/2005/8/layout/orgChart1"/>
    <dgm:cxn modelId="{439220BB-E97D-499C-876C-53638E946737}" type="presParOf" srcId="{26920819-41A5-4A8B-930A-1488806A6DDD}" destId="{3BD7E843-579A-44D7-B19D-060D1F1F272B}" srcOrd="2" destOrd="0" presId="urn:microsoft.com/office/officeart/2005/8/layout/orgChar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BB3859-3C6F-42C3-9066-B98457C07273}" type="doc">
      <dgm:prSet loTypeId="urn:microsoft.com/office/officeart/2005/8/layout/orgChart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3C891F6-12EA-469D-93B8-33F68DDEE054}">
      <dgm:prSet phldrT="[Text]"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สาขา </a:t>
          </a:r>
        </a:p>
        <a:p>
          <a:r>
            <a:rPr lang="en-US" sz="2400" b="1" dirty="0" smtClean="0">
              <a:latin typeface="TH SarabunPSK" pitchFamily="34" charset="-34"/>
              <a:cs typeface="TH SarabunPSK" pitchFamily="34" charset="-34"/>
            </a:rPr>
            <a:t>4 </a:t>
          </a:r>
          <a:r>
            <a:rPr lang="th-TH" sz="2400" b="1" dirty="0" err="1" smtClean="0">
              <a:latin typeface="TH SarabunPSK" pitchFamily="34" charset="-34"/>
              <a:cs typeface="TH SarabunPSK" pitchFamily="34" charset="-34"/>
            </a:rPr>
            <a:t>พันธ</a:t>
          </a:r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กิจหลัก </a:t>
          </a:r>
          <a:r>
            <a:rPr lang="en-US" sz="2400" b="1" dirty="0" smtClean="0">
              <a:latin typeface="TH SarabunPSK" pitchFamily="34" charset="-34"/>
              <a:cs typeface="TH SarabunPSK" pitchFamily="34" charset="-34"/>
            </a:rPr>
            <a:t>10</a:t>
          </a:r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 ตัวบ่งชี้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31E4B643-43B3-4C16-9BFC-097609B201C6}" type="parTrans" cxnId="{0A21F4C5-F5FE-4AB0-A003-BC49B84D922A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E417938F-F876-4C28-9186-6A96BC76869C}" type="sibTrans" cxnId="{0A21F4C5-F5FE-4AB0-A003-BC49B84D922A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ED874CFE-6D5D-4E0A-9522-ACFCC7135E7A}">
      <dgm:prSet phldrT="[Text]"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การเรียนการสอน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8EE023E9-51BF-4080-9D49-EDB0A445DC12}" type="parTrans" cxnId="{CD59F143-E8DD-427F-9C7F-A78E81C08738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D133E777-F291-443C-9E8D-FA073F289E84}" type="sibTrans" cxnId="{CD59F143-E8DD-427F-9C7F-A78E81C08738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2672187F-801C-4B11-878D-3D326097B5EC}">
      <dgm:prSet phldrT="[Text]"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บริการวิชาการ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4BF281B0-F733-4976-970E-34414697FB05}" type="parTrans" cxnId="{42A1451E-B613-493A-8CB1-7998B0080794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09FB462F-DC6B-4C38-AEDB-81339CBDA41B}" type="sibTrans" cxnId="{42A1451E-B613-493A-8CB1-7998B0080794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F39A4C0A-6272-4C69-899F-AD15EA255A11}">
      <dgm:prSet phldrT="[Text]"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ทำนุบำรุงศิลปะและวัฒนธรรม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E37E4444-BD36-4E77-AE67-87F2670E8211}" type="parTrans" cxnId="{E8D2DD70-C2A8-46E2-A6AC-AB77A58C06B5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A7C48486-DB15-41D0-A139-64B73E768F3A}" type="sibTrans" cxnId="{E8D2DD70-C2A8-46E2-A6AC-AB77A58C06B5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86042BF1-4C33-4013-997D-1CE5391B7D8B}">
      <dgm:prSet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วิจัย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D0015D41-E99F-4800-AE30-3E0AA13719A6}" type="parTrans" cxnId="{83E0CB91-C700-4D0F-B39E-97128FE569F6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B69EA8FC-CFD9-496E-8459-219169D362D1}" type="sibTrans" cxnId="{83E0CB91-C700-4D0F-B39E-97128FE569F6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B5BB2B6F-F0AA-4DD1-9B85-567BF1B04D3C}">
      <dgm:prSet custT="1"/>
      <dgm:spPr>
        <a:solidFill>
          <a:schemeClr val="bg1"/>
        </a:solidFill>
        <a:ln w="76200">
          <a:solidFill>
            <a:srgbClr val="0033CC"/>
          </a:solidFill>
        </a:ln>
      </dgm:spPr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2.2,2.3,2.6</a:t>
          </a:r>
        </a:p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14</a:t>
          </a:r>
          <a:endParaRPr lang="th-TH" sz="28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73629ADA-49E8-47D0-836D-DF2C5D6326A2}" type="parTrans" cxnId="{923FB956-0C64-4245-9889-88E08B71BAFD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C2E01842-CCE8-4515-9DF3-5F11F528C2FA}" type="sibTrans" cxnId="{923FB956-0C64-4245-9889-88E08B71BAFD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BF5F9C96-32CD-4389-B9A9-122B1A8F422C}">
      <dgm:prSet custT="1"/>
      <dgm:spPr>
        <a:solidFill>
          <a:schemeClr val="bg1"/>
        </a:solidFill>
        <a:ln w="57150">
          <a:solidFill>
            <a:srgbClr val="0033CC"/>
          </a:solidFill>
        </a:ln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4.3</a:t>
          </a:r>
        </a:p>
        <a:p>
          <a:r>
            <a: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5,6,7</a:t>
          </a:r>
          <a:endParaRPr lang="th-TH" sz="32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FC80F98B-F0BC-40D4-87E4-6BB5C7D024E4}" type="parTrans" cxnId="{1E4C4DD8-6556-455E-ADA5-EABA3353A783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559A908C-669B-4088-A241-CDFB8F16509E}" type="sibTrans" cxnId="{1E4C4DD8-6556-455E-ADA5-EABA3353A783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1163138D-CE02-443B-A700-E1552D9ACE75}">
      <dgm:prSet custT="1"/>
      <dgm:spPr>
        <a:solidFill>
          <a:schemeClr val="bg1"/>
        </a:solidFill>
        <a:ln w="57150">
          <a:solidFill>
            <a:srgbClr val="0033CC"/>
          </a:solidFill>
        </a:ln>
      </dgm:spPr>
      <dgm:t>
        <a:bodyPr/>
        <a:lstStyle/>
        <a:p>
          <a:r>
            <a:rPr lang="th-TH" sz="36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36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5.1 </a:t>
          </a:r>
        </a:p>
        <a:p>
          <a:r>
            <a:rPr lang="th-TH" sz="36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36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8</a:t>
          </a:r>
          <a:endParaRPr lang="th-TH" sz="36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F334CF05-1873-4D99-B0EE-62792DFA29A9}" type="parTrans" cxnId="{14814765-A385-4665-8319-BE45CA9C53F3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8E980696-987A-4953-B3A7-4CE56C59554A}" type="sibTrans" cxnId="{14814765-A385-4665-8319-BE45CA9C53F3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87603261-A44C-47B0-BD23-B5C10043F522}">
      <dgm:prSet custT="1"/>
      <dgm:spPr>
        <a:solidFill>
          <a:schemeClr val="bg1"/>
        </a:solidFill>
        <a:ln w="38100">
          <a:solidFill>
            <a:srgbClr val="0033CC"/>
          </a:solidFill>
        </a:ln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ประเมินในระดับคณะฯ</a:t>
          </a:r>
          <a:endParaRPr lang="th-TH" sz="32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3B567B60-956A-4FCA-BDFE-9CF5EA6CB6E2}" type="parTrans" cxnId="{2310249B-F59C-4B04-BEE4-FF8C8D206037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D4D28C15-B7E6-4DE6-8713-346B01199E29}" type="sibTrans" cxnId="{2310249B-F59C-4B04-BEE4-FF8C8D206037}">
      <dgm:prSet/>
      <dgm:spPr/>
      <dgm:t>
        <a:bodyPr/>
        <a:lstStyle/>
        <a:p>
          <a:endParaRPr lang="th-TH" sz="2400" b="1">
            <a:latin typeface="TH SarabunPSK" pitchFamily="34" charset="-34"/>
            <a:cs typeface="TH SarabunPSK" pitchFamily="34" charset="-34"/>
          </a:endParaRPr>
        </a:p>
      </dgm:t>
    </dgm:pt>
    <dgm:pt modelId="{1A7596BA-FC34-4EB6-AC40-993247534144}" type="pres">
      <dgm:prSet presAssocID="{90BB3859-3C6F-42C3-9066-B98457C072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B187CCD8-589E-4427-8E6D-375C475251C0}" type="pres">
      <dgm:prSet presAssocID="{13C891F6-12EA-469D-93B8-33F68DDEE054}" presName="hierRoot1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362254F0-8562-43DC-A1DA-24B64E730917}" type="pres">
      <dgm:prSet presAssocID="{13C891F6-12EA-469D-93B8-33F68DDEE054}" presName="rootComposite1" presStyleCnt="0"/>
      <dgm:spPr/>
      <dgm:t>
        <a:bodyPr/>
        <a:lstStyle/>
        <a:p>
          <a:endParaRPr lang="th-TH"/>
        </a:p>
      </dgm:t>
    </dgm:pt>
    <dgm:pt modelId="{08590313-64B5-4207-923A-D115376AB195}" type="pres">
      <dgm:prSet presAssocID="{13C891F6-12EA-469D-93B8-33F68DDEE054}" presName="rootText1" presStyleLbl="node0" presStyleIdx="0" presStyleCnt="1" custScaleX="16913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7A1FD4C-6DD4-448B-B27A-567733E78F4F}" type="pres">
      <dgm:prSet presAssocID="{13C891F6-12EA-469D-93B8-33F68DDEE054}" presName="rootConnector1" presStyleLbl="node1" presStyleIdx="0" presStyleCnt="0"/>
      <dgm:spPr/>
      <dgm:t>
        <a:bodyPr/>
        <a:lstStyle/>
        <a:p>
          <a:endParaRPr lang="th-TH"/>
        </a:p>
      </dgm:t>
    </dgm:pt>
    <dgm:pt modelId="{5681401B-152B-4C68-AE74-9387B53F68B7}" type="pres">
      <dgm:prSet presAssocID="{13C891F6-12EA-469D-93B8-33F68DDEE054}" presName="hierChild2" presStyleCnt="0"/>
      <dgm:spPr/>
      <dgm:t>
        <a:bodyPr/>
        <a:lstStyle/>
        <a:p>
          <a:endParaRPr lang="th-TH"/>
        </a:p>
      </dgm:t>
    </dgm:pt>
    <dgm:pt modelId="{5BD9AC40-FDC1-4B1D-83EE-BD3C05F2C5CC}" type="pres">
      <dgm:prSet presAssocID="{8EE023E9-51BF-4080-9D49-EDB0A445DC12}" presName="Name37" presStyleLbl="parChTrans1D2" presStyleIdx="0" presStyleCnt="4"/>
      <dgm:spPr/>
      <dgm:t>
        <a:bodyPr/>
        <a:lstStyle/>
        <a:p>
          <a:endParaRPr lang="th-TH"/>
        </a:p>
      </dgm:t>
    </dgm:pt>
    <dgm:pt modelId="{B5D20FD3-74AD-41E3-AB2E-8FDBFB6CC486}" type="pres">
      <dgm:prSet presAssocID="{ED874CFE-6D5D-4E0A-9522-ACFCC7135E7A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8DF9467E-08C3-4170-811F-EBAB3D873C82}" type="pres">
      <dgm:prSet presAssocID="{ED874CFE-6D5D-4E0A-9522-ACFCC7135E7A}" presName="rootComposite" presStyleCnt="0"/>
      <dgm:spPr/>
      <dgm:t>
        <a:bodyPr/>
        <a:lstStyle/>
        <a:p>
          <a:endParaRPr lang="th-TH"/>
        </a:p>
      </dgm:t>
    </dgm:pt>
    <dgm:pt modelId="{145362EA-D912-4B6E-B529-EDCC2DC2CB7F}" type="pres">
      <dgm:prSet presAssocID="{ED874CFE-6D5D-4E0A-9522-ACFCC7135E7A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F404621-2021-4552-B70D-CC9388E8A215}" type="pres">
      <dgm:prSet presAssocID="{ED874CFE-6D5D-4E0A-9522-ACFCC7135E7A}" presName="rootConnector" presStyleLbl="node2" presStyleIdx="0" presStyleCnt="4"/>
      <dgm:spPr/>
      <dgm:t>
        <a:bodyPr/>
        <a:lstStyle/>
        <a:p>
          <a:endParaRPr lang="th-TH"/>
        </a:p>
      </dgm:t>
    </dgm:pt>
    <dgm:pt modelId="{78AA03F4-05FA-4C0C-A29A-6529B8982AEF}" type="pres">
      <dgm:prSet presAssocID="{ED874CFE-6D5D-4E0A-9522-ACFCC7135E7A}" presName="hierChild4" presStyleCnt="0"/>
      <dgm:spPr/>
      <dgm:t>
        <a:bodyPr/>
        <a:lstStyle/>
        <a:p>
          <a:endParaRPr lang="th-TH"/>
        </a:p>
      </dgm:t>
    </dgm:pt>
    <dgm:pt modelId="{6AEC0CF9-2281-4F12-98A7-4E1B4A13210A}" type="pres">
      <dgm:prSet presAssocID="{73629ADA-49E8-47D0-836D-DF2C5D6326A2}" presName="Name37" presStyleLbl="parChTrans1D3" presStyleIdx="0" presStyleCnt="4"/>
      <dgm:spPr/>
      <dgm:t>
        <a:bodyPr/>
        <a:lstStyle/>
        <a:p>
          <a:endParaRPr lang="th-TH"/>
        </a:p>
      </dgm:t>
    </dgm:pt>
    <dgm:pt modelId="{ECA8E1A9-4571-4EF4-A5F9-C523F4D3A2EA}" type="pres">
      <dgm:prSet presAssocID="{B5BB2B6F-F0AA-4DD1-9B85-567BF1B04D3C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E0FDC95F-DE29-4455-A856-EB34BB6BA762}" type="pres">
      <dgm:prSet presAssocID="{B5BB2B6F-F0AA-4DD1-9B85-567BF1B04D3C}" presName="rootComposite" presStyleCnt="0"/>
      <dgm:spPr/>
      <dgm:t>
        <a:bodyPr/>
        <a:lstStyle/>
        <a:p>
          <a:endParaRPr lang="th-TH"/>
        </a:p>
      </dgm:t>
    </dgm:pt>
    <dgm:pt modelId="{2866D8AF-DA8C-44D1-9429-63AC16EB6A3B}" type="pres">
      <dgm:prSet presAssocID="{B5BB2B6F-F0AA-4DD1-9B85-567BF1B04D3C}" presName="rootText" presStyleLbl="node3" presStyleIdx="0" presStyleCnt="4" custScaleY="15307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EF0173F-5B47-471E-9D50-32ACF379E67B}" type="pres">
      <dgm:prSet presAssocID="{B5BB2B6F-F0AA-4DD1-9B85-567BF1B04D3C}" presName="rootConnector" presStyleLbl="node3" presStyleIdx="0" presStyleCnt="4"/>
      <dgm:spPr/>
      <dgm:t>
        <a:bodyPr/>
        <a:lstStyle/>
        <a:p>
          <a:endParaRPr lang="th-TH"/>
        </a:p>
      </dgm:t>
    </dgm:pt>
    <dgm:pt modelId="{C6E6029D-135C-4CF0-8E26-BA9553F1D709}" type="pres">
      <dgm:prSet presAssocID="{B5BB2B6F-F0AA-4DD1-9B85-567BF1B04D3C}" presName="hierChild4" presStyleCnt="0"/>
      <dgm:spPr/>
      <dgm:t>
        <a:bodyPr/>
        <a:lstStyle/>
        <a:p>
          <a:endParaRPr lang="th-TH"/>
        </a:p>
      </dgm:t>
    </dgm:pt>
    <dgm:pt modelId="{C687A284-AADA-425C-ADFD-E0F022845662}" type="pres">
      <dgm:prSet presAssocID="{B5BB2B6F-F0AA-4DD1-9B85-567BF1B04D3C}" presName="hierChild5" presStyleCnt="0"/>
      <dgm:spPr/>
      <dgm:t>
        <a:bodyPr/>
        <a:lstStyle/>
        <a:p>
          <a:endParaRPr lang="th-TH"/>
        </a:p>
      </dgm:t>
    </dgm:pt>
    <dgm:pt modelId="{70A3CA86-33E6-4811-B981-AEECE5191628}" type="pres">
      <dgm:prSet presAssocID="{ED874CFE-6D5D-4E0A-9522-ACFCC7135E7A}" presName="hierChild5" presStyleCnt="0"/>
      <dgm:spPr/>
      <dgm:t>
        <a:bodyPr/>
        <a:lstStyle/>
        <a:p>
          <a:endParaRPr lang="th-TH"/>
        </a:p>
      </dgm:t>
    </dgm:pt>
    <dgm:pt modelId="{4C146069-8AA9-4C97-9F17-069C0621DE7B}" type="pres">
      <dgm:prSet presAssocID="{D0015D41-E99F-4800-AE30-3E0AA13719A6}" presName="Name37" presStyleLbl="parChTrans1D2" presStyleIdx="1" presStyleCnt="4"/>
      <dgm:spPr/>
      <dgm:t>
        <a:bodyPr/>
        <a:lstStyle/>
        <a:p>
          <a:endParaRPr lang="th-TH"/>
        </a:p>
      </dgm:t>
    </dgm:pt>
    <dgm:pt modelId="{674CD947-5C2A-475C-B161-09105EA23229}" type="pres">
      <dgm:prSet presAssocID="{86042BF1-4C33-4013-997D-1CE5391B7D8B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7B780996-4581-46CE-A4A3-61635D5CC128}" type="pres">
      <dgm:prSet presAssocID="{86042BF1-4C33-4013-997D-1CE5391B7D8B}" presName="rootComposite" presStyleCnt="0"/>
      <dgm:spPr/>
      <dgm:t>
        <a:bodyPr/>
        <a:lstStyle/>
        <a:p>
          <a:endParaRPr lang="th-TH"/>
        </a:p>
      </dgm:t>
    </dgm:pt>
    <dgm:pt modelId="{6938D8D0-1EDB-4A1F-AA91-955355E88675}" type="pres">
      <dgm:prSet presAssocID="{86042BF1-4C33-4013-997D-1CE5391B7D8B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7D1F9C1-E581-4636-971E-609E090420FF}" type="pres">
      <dgm:prSet presAssocID="{86042BF1-4C33-4013-997D-1CE5391B7D8B}" presName="rootConnector" presStyleLbl="node2" presStyleIdx="1" presStyleCnt="4"/>
      <dgm:spPr/>
      <dgm:t>
        <a:bodyPr/>
        <a:lstStyle/>
        <a:p>
          <a:endParaRPr lang="th-TH"/>
        </a:p>
      </dgm:t>
    </dgm:pt>
    <dgm:pt modelId="{74D8F07D-F69D-4200-AD88-8869FA7873BF}" type="pres">
      <dgm:prSet presAssocID="{86042BF1-4C33-4013-997D-1CE5391B7D8B}" presName="hierChild4" presStyleCnt="0"/>
      <dgm:spPr/>
      <dgm:t>
        <a:bodyPr/>
        <a:lstStyle/>
        <a:p>
          <a:endParaRPr lang="th-TH"/>
        </a:p>
      </dgm:t>
    </dgm:pt>
    <dgm:pt modelId="{9440396F-4DAF-415B-8B8D-323FDCB142D8}" type="pres">
      <dgm:prSet presAssocID="{FC80F98B-F0BC-40D4-87E4-6BB5C7D024E4}" presName="Name37" presStyleLbl="parChTrans1D3" presStyleIdx="1" presStyleCnt="4"/>
      <dgm:spPr/>
      <dgm:t>
        <a:bodyPr/>
        <a:lstStyle/>
        <a:p>
          <a:endParaRPr lang="th-TH"/>
        </a:p>
      </dgm:t>
    </dgm:pt>
    <dgm:pt modelId="{75C8329D-5413-4935-9F5D-928CB6DBFAE6}" type="pres">
      <dgm:prSet presAssocID="{BF5F9C96-32CD-4389-B9A9-122B1A8F422C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F118667B-2CD4-491E-ACC1-9EBD41D4D6CA}" type="pres">
      <dgm:prSet presAssocID="{BF5F9C96-32CD-4389-B9A9-122B1A8F422C}" presName="rootComposite" presStyleCnt="0"/>
      <dgm:spPr/>
      <dgm:t>
        <a:bodyPr/>
        <a:lstStyle/>
        <a:p>
          <a:endParaRPr lang="th-TH"/>
        </a:p>
      </dgm:t>
    </dgm:pt>
    <dgm:pt modelId="{90C63677-64CD-4CD0-9EAE-43A54085C95D}" type="pres">
      <dgm:prSet presAssocID="{BF5F9C96-32CD-4389-B9A9-122B1A8F422C}" presName="rootText" presStyleLbl="node3" presStyleIdx="1" presStyleCnt="4" custScaleY="17202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FC672A9C-3AA5-4887-BB3C-BFFFED472F50}" type="pres">
      <dgm:prSet presAssocID="{BF5F9C96-32CD-4389-B9A9-122B1A8F422C}" presName="rootConnector" presStyleLbl="node3" presStyleIdx="1" presStyleCnt="4"/>
      <dgm:spPr/>
      <dgm:t>
        <a:bodyPr/>
        <a:lstStyle/>
        <a:p>
          <a:endParaRPr lang="th-TH"/>
        </a:p>
      </dgm:t>
    </dgm:pt>
    <dgm:pt modelId="{E56F5603-42F8-4DF7-B62B-97747210F9A8}" type="pres">
      <dgm:prSet presAssocID="{BF5F9C96-32CD-4389-B9A9-122B1A8F422C}" presName="hierChild4" presStyleCnt="0"/>
      <dgm:spPr/>
      <dgm:t>
        <a:bodyPr/>
        <a:lstStyle/>
        <a:p>
          <a:endParaRPr lang="th-TH"/>
        </a:p>
      </dgm:t>
    </dgm:pt>
    <dgm:pt modelId="{4ECF3050-9242-42FE-AF4C-574FADB59B35}" type="pres">
      <dgm:prSet presAssocID="{BF5F9C96-32CD-4389-B9A9-122B1A8F422C}" presName="hierChild5" presStyleCnt="0"/>
      <dgm:spPr/>
      <dgm:t>
        <a:bodyPr/>
        <a:lstStyle/>
        <a:p>
          <a:endParaRPr lang="th-TH"/>
        </a:p>
      </dgm:t>
    </dgm:pt>
    <dgm:pt modelId="{4C68CABF-18BA-4D2F-BFA6-3CF6ABA034F0}" type="pres">
      <dgm:prSet presAssocID="{86042BF1-4C33-4013-997D-1CE5391B7D8B}" presName="hierChild5" presStyleCnt="0"/>
      <dgm:spPr/>
      <dgm:t>
        <a:bodyPr/>
        <a:lstStyle/>
        <a:p>
          <a:endParaRPr lang="th-TH"/>
        </a:p>
      </dgm:t>
    </dgm:pt>
    <dgm:pt modelId="{D3966794-9BCF-4BB6-8F0E-553EAB1BD323}" type="pres">
      <dgm:prSet presAssocID="{4BF281B0-F733-4976-970E-34414697FB05}" presName="Name37" presStyleLbl="parChTrans1D2" presStyleIdx="2" presStyleCnt="4"/>
      <dgm:spPr/>
      <dgm:t>
        <a:bodyPr/>
        <a:lstStyle/>
        <a:p>
          <a:endParaRPr lang="th-TH"/>
        </a:p>
      </dgm:t>
    </dgm:pt>
    <dgm:pt modelId="{E4983A94-D483-4B17-AC5C-487E9C5EEF59}" type="pres">
      <dgm:prSet presAssocID="{2672187F-801C-4B11-878D-3D326097B5EC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949DC12F-54CF-4CEB-AF66-022E0BD3A2E8}" type="pres">
      <dgm:prSet presAssocID="{2672187F-801C-4B11-878D-3D326097B5EC}" presName="rootComposite" presStyleCnt="0"/>
      <dgm:spPr/>
      <dgm:t>
        <a:bodyPr/>
        <a:lstStyle/>
        <a:p>
          <a:endParaRPr lang="th-TH"/>
        </a:p>
      </dgm:t>
    </dgm:pt>
    <dgm:pt modelId="{FA13023C-54B9-4798-B9C6-91C14F2C5270}" type="pres">
      <dgm:prSet presAssocID="{2672187F-801C-4B11-878D-3D326097B5EC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A7FCF5F1-2B01-4BCC-97E0-44C6A0EA4F8D}" type="pres">
      <dgm:prSet presAssocID="{2672187F-801C-4B11-878D-3D326097B5EC}" presName="rootConnector" presStyleLbl="node2" presStyleIdx="2" presStyleCnt="4"/>
      <dgm:spPr/>
      <dgm:t>
        <a:bodyPr/>
        <a:lstStyle/>
        <a:p>
          <a:endParaRPr lang="th-TH"/>
        </a:p>
      </dgm:t>
    </dgm:pt>
    <dgm:pt modelId="{F98F8639-4AA3-4BEE-AB1C-826D7C4CE7A1}" type="pres">
      <dgm:prSet presAssocID="{2672187F-801C-4B11-878D-3D326097B5EC}" presName="hierChild4" presStyleCnt="0"/>
      <dgm:spPr/>
      <dgm:t>
        <a:bodyPr/>
        <a:lstStyle/>
        <a:p>
          <a:endParaRPr lang="th-TH"/>
        </a:p>
      </dgm:t>
    </dgm:pt>
    <dgm:pt modelId="{5825227C-6A61-478C-A5AA-03A7181ACB22}" type="pres">
      <dgm:prSet presAssocID="{F334CF05-1873-4D99-B0EE-62792DFA29A9}" presName="Name37" presStyleLbl="parChTrans1D3" presStyleIdx="2" presStyleCnt="4"/>
      <dgm:spPr/>
      <dgm:t>
        <a:bodyPr/>
        <a:lstStyle/>
        <a:p>
          <a:endParaRPr lang="th-TH"/>
        </a:p>
      </dgm:t>
    </dgm:pt>
    <dgm:pt modelId="{7BF05268-60C2-4534-96CE-DD8F1365DDB0}" type="pres">
      <dgm:prSet presAssocID="{1163138D-CE02-443B-A700-E1552D9ACE75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0F1C0A94-E014-4D5B-AB0F-3F56C608EF20}" type="pres">
      <dgm:prSet presAssocID="{1163138D-CE02-443B-A700-E1552D9ACE75}" presName="rootComposite" presStyleCnt="0"/>
      <dgm:spPr/>
      <dgm:t>
        <a:bodyPr/>
        <a:lstStyle/>
        <a:p>
          <a:endParaRPr lang="th-TH"/>
        </a:p>
      </dgm:t>
    </dgm:pt>
    <dgm:pt modelId="{C5939E9F-4779-4A14-8DCD-BEAF1D5B2E00}" type="pres">
      <dgm:prSet presAssocID="{1163138D-CE02-443B-A700-E1552D9ACE75}" presName="rootText" presStyleLbl="node3" presStyleIdx="2" presStyleCnt="4" custScaleY="20804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EC3AD0C1-D066-4CF1-9DC9-EE4F11AEB3B4}" type="pres">
      <dgm:prSet presAssocID="{1163138D-CE02-443B-A700-E1552D9ACE75}" presName="rootConnector" presStyleLbl="node3" presStyleIdx="2" presStyleCnt="4"/>
      <dgm:spPr/>
      <dgm:t>
        <a:bodyPr/>
        <a:lstStyle/>
        <a:p>
          <a:endParaRPr lang="th-TH"/>
        </a:p>
      </dgm:t>
    </dgm:pt>
    <dgm:pt modelId="{67F583D2-AE55-4E73-9C0B-1C63045B5121}" type="pres">
      <dgm:prSet presAssocID="{1163138D-CE02-443B-A700-E1552D9ACE75}" presName="hierChild4" presStyleCnt="0"/>
      <dgm:spPr/>
      <dgm:t>
        <a:bodyPr/>
        <a:lstStyle/>
        <a:p>
          <a:endParaRPr lang="th-TH"/>
        </a:p>
      </dgm:t>
    </dgm:pt>
    <dgm:pt modelId="{72A0D90E-8C01-4FDC-B958-8BFC318CCAFC}" type="pres">
      <dgm:prSet presAssocID="{1163138D-CE02-443B-A700-E1552D9ACE75}" presName="hierChild5" presStyleCnt="0"/>
      <dgm:spPr/>
      <dgm:t>
        <a:bodyPr/>
        <a:lstStyle/>
        <a:p>
          <a:endParaRPr lang="th-TH"/>
        </a:p>
      </dgm:t>
    </dgm:pt>
    <dgm:pt modelId="{DDDD7FBB-8E5C-499A-B358-2C054387D9ED}" type="pres">
      <dgm:prSet presAssocID="{2672187F-801C-4B11-878D-3D326097B5EC}" presName="hierChild5" presStyleCnt="0"/>
      <dgm:spPr/>
      <dgm:t>
        <a:bodyPr/>
        <a:lstStyle/>
        <a:p>
          <a:endParaRPr lang="th-TH"/>
        </a:p>
      </dgm:t>
    </dgm:pt>
    <dgm:pt modelId="{61C4FE1E-9265-4A98-84ED-5FF9A54DEB0F}" type="pres">
      <dgm:prSet presAssocID="{E37E4444-BD36-4E77-AE67-87F2670E8211}" presName="Name37" presStyleLbl="parChTrans1D2" presStyleIdx="3" presStyleCnt="4"/>
      <dgm:spPr/>
      <dgm:t>
        <a:bodyPr/>
        <a:lstStyle/>
        <a:p>
          <a:endParaRPr lang="th-TH"/>
        </a:p>
      </dgm:t>
    </dgm:pt>
    <dgm:pt modelId="{5981EAEF-4155-4FFB-B126-6B3A137178A5}" type="pres">
      <dgm:prSet presAssocID="{F39A4C0A-6272-4C69-899F-AD15EA255A11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8648C496-83B5-437B-9544-80CCB78C46F9}" type="pres">
      <dgm:prSet presAssocID="{F39A4C0A-6272-4C69-899F-AD15EA255A11}" presName="rootComposite" presStyleCnt="0"/>
      <dgm:spPr/>
      <dgm:t>
        <a:bodyPr/>
        <a:lstStyle/>
        <a:p>
          <a:endParaRPr lang="th-TH"/>
        </a:p>
      </dgm:t>
    </dgm:pt>
    <dgm:pt modelId="{C207D024-E4D1-4247-82F2-CE0D00234259}" type="pres">
      <dgm:prSet presAssocID="{F39A4C0A-6272-4C69-899F-AD15EA255A11}" presName="rootText" presStyleLbl="node2" presStyleIdx="3" presStyleCnt="4" custScaleX="11134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49985DA-3A71-41B7-9F65-83C88ED5D0CD}" type="pres">
      <dgm:prSet presAssocID="{F39A4C0A-6272-4C69-899F-AD15EA255A11}" presName="rootConnector" presStyleLbl="node2" presStyleIdx="3" presStyleCnt="4"/>
      <dgm:spPr/>
      <dgm:t>
        <a:bodyPr/>
        <a:lstStyle/>
        <a:p>
          <a:endParaRPr lang="th-TH"/>
        </a:p>
      </dgm:t>
    </dgm:pt>
    <dgm:pt modelId="{9014BEA9-0D3E-4043-87F1-3813E3227F2B}" type="pres">
      <dgm:prSet presAssocID="{F39A4C0A-6272-4C69-899F-AD15EA255A11}" presName="hierChild4" presStyleCnt="0"/>
      <dgm:spPr/>
      <dgm:t>
        <a:bodyPr/>
        <a:lstStyle/>
        <a:p>
          <a:endParaRPr lang="th-TH"/>
        </a:p>
      </dgm:t>
    </dgm:pt>
    <dgm:pt modelId="{50D2E36B-ED73-4C4A-8FF9-665B28BCA69D}" type="pres">
      <dgm:prSet presAssocID="{3B567B60-956A-4FCA-BDFE-9CF5EA6CB6E2}" presName="Name37" presStyleLbl="parChTrans1D3" presStyleIdx="3" presStyleCnt="4"/>
      <dgm:spPr/>
      <dgm:t>
        <a:bodyPr/>
        <a:lstStyle/>
        <a:p>
          <a:endParaRPr lang="th-TH"/>
        </a:p>
      </dgm:t>
    </dgm:pt>
    <dgm:pt modelId="{945EE83F-3BED-4476-A6E5-09C2E973926D}" type="pres">
      <dgm:prSet presAssocID="{87603261-A44C-47B0-BD23-B5C10043F522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48B68528-1D0E-4D02-BC59-66B502EE2A74}" type="pres">
      <dgm:prSet presAssocID="{87603261-A44C-47B0-BD23-B5C10043F522}" presName="rootComposite" presStyleCnt="0"/>
      <dgm:spPr/>
      <dgm:t>
        <a:bodyPr/>
        <a:lstStyle/>
        <a:p>
          <a:endParaRPr lang="th-TH"/>
        </a:p>
      </dgm:t>
    </dgm:pt>
    <dgm:pt modelId="{824C5456-4ADB-451C-A5B3-08F99DEC3641}" type="pres">
      <dgm:prSet presAssocID="{87603261-A44C-47B0-BD23-B5C10043F522}" presName="rootText" presStyleLbl="node3" presStyleIdx="3" presStyleCnt="4" custScaleY="19288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3727124-7381-4A25-B8DA-E6BFD27D34B1}" type="pres">
      <dgm:prSet presAssocID="{87603261-A44C-47B0-BD23-B5C10043F522}" presName="rootConnector" presStyleLbl="node3" presStyleIdx="3" presStyleCnt="4"/>
      <dgm:spPr/>
      <dgm:t>
        <a:bodyPr/>
        <a:lstStyle/>
        <a:p>
          <a:endParaRPr lang="th-TH"/>
        </a:p>
      </dgm:t>
    </dgm:pt>
    <dgm:pt modelId="{0625BA73-4173-444D-AFEC-9D823B8088BD}" type="pres">
      <dgm:prSet presAssocID="{87603261-A44C-47B0-BD23-B5C10043F522}" presName="hierChild4" presStyleCnt="0"/>
      <dgm:spPr/>
      <dgm:t>
        <a:bodyPr/>
        <a:lstStyle/>
        <a:p>
          <a:endParaRPr lang="th-TH"/>
        </a:p>
      </dgm:t>
    </dgm:pt>
    <dgm:pt modelId="{5C13BA11-A469-4F62-BE80-0AD6D225D35B}" type="pres">
      <dgm:prSet presAssocID="{87603261-A44C-47B0-BD23-B5C10043F522}" presName="hierChild5" presStyleCnt="0"/>
      <dgm:spPr/>
      <dgm:t>
        <a:bodyPr/>
        <a:lstStyle/>
        <a:p>
          <a:endParaRPr lang="th-TH"/>
        </a:p>
      </dgm:t>
    </dgm:pt>
    <dgm:pt modelId="{8D35B5DA-07E5-4A30-B4F1-90C80B67BDFD}" type="pres">
      <dgm:prSet presAssocID="{F39A4C0A-6272-4C69-899F-AD15EA255A11}" presName="hierChild5" presStyleCnt="0"/>
      <dgm:spPr/>
      <dgm:t>
        <a:bodyPr/>
        <a:lstStyle/>
        <a:p>
          <a:endParaRPr lang="th-TH"/>
        </a:p>
      </dgm:t>
    </dgm:pt>
    <dgm:pt modelId="{DB7B8AFE-B7D4-4C48-B8D9-FA6F41DC7D53}" type="pres">
      <dgm:prSet presAssocID="{13C891F6-12EA-469D-93B8-33F68DDEE054}" presName="hierChild3" presStyleCnt="0"/>
      <dgm:spPr/>
      <dgm:t>
        <a:bodyPr/>
        <a:lstStyle/>
        <a:p>
          <a:endParaRPr lang="th-TH"/>
        </a:p>
      </dgm:t>
    </dgm:pt>
  </dgm:ptLst>
  <dgm:cxnLst>
    <dgm:cxn modelId="{6D3452C4-5002-427D-8263-2066563CA69A}" type="presOf" srcId="{BF5F9C96-32CD-4389-B9A9-122B1A8F422C}" destId="{90C63677-64CD-4CD0-9EAE-43A54085C95D}" srcOrd="0" destOrd="0" presId="urn:microsoft.com/office/officeart/2005/8/layout/orgChart1"/>
    <dgm:cxn modelId="{20BE3FFC-EEA5-4D2F-840E-AC7A9BC4B633}" type="presOf" srcId="{F39A4C0A-6272-4C69-899F-AD15EA255A11}" destId="{B49985DA-3A71-41B7-9F65-83C88ED5D0CD}" srcOrd="1" destOrd="0" presId="urn:microsoft.com/office/officeart/2005/8/layout/orgChart1"/>
    <dgm:cxn modelId="{F686AE09-C234-415D-84D7-0FD269643D42}" type="presOf" srcId="{F334CF05-1873-4D99-B0EE-62792DFA29A9}" destId="{5825227C-6A61-478C-A5AA-03A7181ACB22}" srcOrd="0" destOrd="0" presId="urn:microsoft.com/office/officeart/2005/8/layout/orgChart1"/>
    <dgm:cxn modelId="{E8D2DD70-C2A8-46E2-A6AC-AB77A58C06B5}" srcId="{13C891F6-12EA-469D-93B8-33F68DDEE054}" destId="{F39A4C0A-6272-4C69-899F-AD15EA255A11}" srcOrd="3" destOrd="0" parTransId="{E37E4444-BD36-4E77-AE67-87F2670E8211}" sibTransId="{A7C48486-DB15-41D0-A139-64B73E768F3A}"/>
    <dgm:cxn modelId="{BE0C9211-426A-4325-8B7A-125E3E01BBF5}" type="presOf" srcId="{ED874CFE-6D5D-4E0A-9522-ACFCC7135E7A}" destId="{145362EA-D912-4B6E-B529-EDCC2DC2CB7F}" srcOrd="0" destOrd="0" presId="urn:microsoft.com/office/officeart/2005/8/layout/orgChart1"/>
    <dgm:cxn modelId="{11970812-6889-4403-9785-BFDEAA8C563E}" type="presOf" srcId="{E37E4444-BD36-4E77-AE67-87F2670E8211}" destId="{61C4FE1E-9265-4A98-84ED-5FF9A54DEB0F}" srcOrd="0" destOrd="0" presId="urn:microsoft.com/office/officeart/2005/8/layout/orgChart1"/>
    <dgm:cxn modelId="{EC203C67-8A91-4E4D-AD42-EAE7357D6806}" type="presOf" srcId="{13C891F6-12EA-469D-93B8-33F68DDEE054}" destId="{08590313-64B5-4207-923A-D115376AB195}" srcOrd="0" destOrd="0" presId="urn:microsoft.com/office/officeart/2005/8/layout/orgChart1"/>
    <dgm:cxn modelId="{63FA1839-74AD-4646-A028-0C5481B7F969}" type="presOf" srcId="{1163138D-CE02-443B-A700-E1552D9ACE75}" destId="{EC3AD0C1-D066-4CF1-9DC9-EE4F11AEB3B4}" srcOrd="1" destOrd="0" presId="urn:microsoft.com/office/officeart/2005/8/layout/orgChart1"/>
    <dgm:cxn modelId="{99743ED0-A730-4553-9A3A-A91537DF9FCD}" type="presOf" srcId="{1163138D-CE02-443B-A700-E1552D9ACE75}" destId="{C5939E9F-4779-4A14-8DCD-BEAF1D5B2E00}" srcOrd="0" destOrd="0" presId="urn:microsoft.com/office/officeart/2005/8/layout/orgChart1"/>
    <dgm:cxn modelId="{E1AB6A73-EB7F-469E-9C3E-4DA041FD8913}" type="presOf" srcId="{4BF281B0-F733-4976-970E-34414697FB05}" destId="{D3966794-9BCF-4BB6-8F0E-553EAB1BD323}" srcOrd="0" destOrd="0" presId="urn:microsoft.com/office/officeart/2005/8/layout/orgChart1"/>
    <dgm:cxn modelId="{923FB956-0C64-4245-9889-88E08B71BAFD}" srcId="{ED874CFE-6D5D-4E0A-9522-ACFCC7135E7A}" destId="{B5BB2B6F-F0AA-4DD1-9B85-567BF1B04D3C}" srcOrd="0" destOrd="0" parTransId="{73629ADA-49E8-47D0-836D-DF2C5D6326A2}" sibTransId="{C2E01842-CCE8-4515-9DF3-5F11F528C2FA}"/>
    <dgm:cxn modelId="{102EE205-FB0D-4991-A3D0-DDD647EAD0EF}" type="presOf" srcId="{FC80F98B-F0BC-40D4-87E4-6BB5C7D024E4}" destId="{9440396F-4DAF-415B-8B8D-323FDCB142D8}" srcOrd="0" destOrd="0" presId="urn:microsoft.com/office/officeart/2005/8/layout/orgChart1"/>
    <dgm:cxn modelId="{EE088D37-29E0-467A-B50B-96D211B10DF0}" type="presOf" srcId="{2672187F-801C-4B11-878D-3D326097B5EC}" destId="{A7FCF5F1-2B01-4BCC-97E0-44C6A0EA4F8D}" srcOrd="1" destOrd="0" presId="urn:microsoft.com/office/officeart/2005/8/layout/orgChart1"/>
    <dgm:cxn modelId="{2310249B-F59C-4B04-BEE4-FF8C8D206037}" srcId="{F39A4C0A-6272-4C69-899F-AD15EA255A11}" destId="{87603261-A44C-47B0-BD23-B5C10043F522}" srcOrd="0" destOrd="0" parTransId="{3B567B60-956A-4FCA-BDFE-9CF5EA6CB6E2}" sibTransId="{D4D28C15-B7E6-4DE6-8713-346B01199E29}"/>
    <dgm:cxn modelId="{14814765-A385-4665-8319-BE45CA9C53F3}" srcId="{2672187F-801C-4B11-878D-3D326097B5EC}" destId="{1163138D-CE02-443B-A700-E1552D9ACE75}" srcOrd="0" destOrd="0" parTransId="{F334CF05-1873-4D99-B0EE-62792DFA29A9}" sibTransId="{8E980696-987A-4953-B3A7-4CE56C59554A}"/>
    <dgm:cxn modelId="{FFF0FE44-D306-4156-8ACE-7A9B505C0DDD}" type="presOf" srcId="{86042BF1-4C33-4013-997D-1CE5391B7D8B}" destId="{D7D1F9C1-E581-4636-971E-609E090420FF}" srcOrd="1" destOrd="0" presId="urn:microsoft.com/office/officeart/2005/8/layout/orgChart1"/>
    <dgm:cxn modelId="{22DF6CF3-CE20-4C72-BB6F-CD81612E0CF8}" type="presOf" srcId="{ED874CFE-6D5D-4E0A-9522-ACFCC7135E7A}" destId="{DF404621-2021-4552-B70D-CC9388E8A215}" srcOrd="1" destOrd="0" presId="urn:microsoft.com/office/officeart/2005/8/layout/orgChart1"/>
    <dgm:cxn modelId="{7FCA77A4-C610-4193-8C9A-832ADD565483}" type="presOf" srcId="{B5BB2B6F-F0AA-4DD1-9B85-567BF1B04D3C}" destId="{BEF0173F-5B47-471E-9D50-32ACF379E67B}" srcOrd="1" destOrd="0" presId="urn:microsoft.com/office/officeart/2005/8/layout/orgChart1"/>
    <dgm:cxn modelId="{1735DD6E-FBDF-4A0C-8A28-83BF6823555C}" type="presOf" srcId="{3B567B60-956A-4FCA-BDFE-9CF5EA6CB6E2}" destId="{50D2E36B-ED73-4C4A-8FF9-665B28BCA69D}" srcOrd="0" destOrd="0" presId="urn:microsoft.com/office/officeart/2005/8/layout/orgChart1"/>
    <dgm:cxn modelId="{0F2426A8-9170-4275-BC77-C3AD040F03FC}" type="presOf" srcId="{F39A4C0A-6272-4C69-899F-AD15EA255A11}" destId="{C207D024-E4D1-4247-82F2-CE0D00234259}" srcOrd="0" destOrd="0" presId="urn:microsoft.com/office/officeart/2005/8/layout/orgChart1"/>
    <dgm:cxn modelId="{F466E34C-E098-4423-A240-BD8D61033512}" type="presOf" srcId="{BF5F9C96-32CD-4389-B9A9-122B1A8F422C}" destId="{FC672A9C-3AA5-4887-BB3C-BFFFED472F50}" srcOrd="1" destOrd="0" presId="urn:microsoft.com/office/officeart/2005/8/layout/orgChart1"/>
    <dgm:cxn modelId="{F7BC46CC-E9EA-43A1-BA4D-ECC17294E5E7}" type="presOf" srcId="{B5BB2B6F-F0AA-4DD1-9B85-567BF1B04D3C}" destId="{2866D8AF-DA8C-44D1-9429-63AC16EB6A3B}" srcOrd="0" destOrd="0" presId="urn:microsoft.com/office/officeart/2005/8/layout/orgChart1"/>
    <dgm:cxn modelId="{6152D1E6-A582-454E-92E5-6CCD212C0B3C}" type="presOf" srcId="{13C891F6-12EA-469D-93B8-33F68DDEE054}" destId="{57A1FD4C-6DD4-448B-B27A-567733E78F4F}" srcOrd="1" destOrd="0" presId="urn:microsoft.com/office/officeart/2005/8/layout/orgChart1"/>
    <dgm:cxn modelId="{84523104-638F-41A3-8444-5408A169918C}" type="presOf" srcId="{73629ADA-49E8-47D0-836D-DF2C5D6326A2}" destId="{6AEC0CF9-2281-4F12-98A7-4E1B4A13210A}" srcOrd="0" destOrd="0" presId="urn:microsoft.com/office/officeart/2005/8/layout/orgChart1"/>
    <dgm:cxn modelId="{56B08A38-4268-408F-BAF6-45C9AEE49D6F}" type="presOf" srcId="{87603261-A44C-47B0-BD23-B5C10043F522}" destId="{824C5456-4ADB-451C-A5B3-08F99DEC3641}" srcOrd="0" destOrd="0" presId="urn:microsoft.com/office/officeart/2005/8/layout/orgChart1"/>
    <dgm:cxn modelId="{CD59F143-E8DD-427F-9C7F-A78E81C08738}" srcId="{13C891F6-12EA-469D-93B8-33F68DDEE054}" destId="{ED874CFE-6D5D-4E0A-9522-ACFCC7135E7A}" srcOrd="0" destOrd="0" parTransId="{8EE023E9-51BF-4080-9D49-EDB0A445DC12}" sibTransId="{D133E777-F291-443C-9E8D-FA073F289E84}"/>
    <dgm:cxn modelId="{CEF18634-7747-4982-9E8D-DC07AA726E41}" type="presOf" srcId="{D0015D41-E99F-4800-AE30-3E0AA13719A6}" destId="{4C146069-8AA9-4C97-9F17-069C0621DE7B}" srcOrd="0" destOrd="0" presId="urn:microsoft.com/office/officeart/2005/8/layout/orgChart1"/>
    <dgm:cxn modelId="{A7D2A735-E4E0-404D-8EA6-6C820638BEA6}" type="presOf" srcId="{87603261-A44C-47B0-BD23-B5C10043F522}" destId="{D3727124-7381-4A25-B8DA-E6BFD27D34B1}" srcOrd="1" destOrd="0" presId="urn:microsoft.com/office/officeart/2005/8/layout/orgChart1"/>
    <dgm:cxn modelId="{0A21F4C5-F5FE-4AB0-A003-BC49B84D922A}" srcId="{90BB3859-3C6F-42C3-9066-B98457C07273}" destId="{13C891F6-12EA-469D-93B8-33F68DDEE054}" srcOrd="0" destOrd="0" parTransId="{31E4B643-43B3-4C16-9BFC-097609B201C6}" sibTransId="{E417938F-F876-4C28-9186-6A96BC76869C}"/>
    <dgm:cxn modelId="{15D5B63C-07E7-4FEA-9CAD-13328FCAA4FB}" type="presOf" srcId="{2672187F-801C-4B11-878D-3D326097B5EC}" destId="{FA13023C-54B9-4798-B9C6-91C14F2C5270}" srcOrd="0" destOrd="0" presId="urn:microsoft.com/office/officeart/2005/8/layout/orgChart1"/>
    <dgm:cxn modelId="{57613D9B-7642-4250-B91F-38CB49840987}" type="presOf" srcId="{86042BF1-4C33-4013-997D-1CE5391B7D8B}" destId="{6938D8D0-1EDB-4A1F-AA91-955355E88675}" srcOrd="0" destOrd="0" presId="urn:microsoft.com/office/officeart/2005/8/layout/orgChart1"/>
    <dgm:cxn modelId="{83E0CB91-C700-4D0F-B39E-97128FE569F6}" srcId="{13C891F6-12EA-469D-93B8-33F68DDEE054}" destId="{86042BF1-4C33-4013-997D-1CE5391B7D8B}" srcOrd="1" destOrd="0" parTransId="{D0015D41-E99F-4800-AE30-3E0AA13719A6}" sibTransId="{B69EA8FC-CFD9-496E-8459-219169D362D1}"/>
    <dgm:cxn modelId="{C4175935-5E35-4B07-A102-D997D6DE0C74}" type="presOf" srcId="{8EE023E9-51BF-4080-9D49-EDB0A445DC12}" destId="{5BD9AC40-FDC1-4B1D-83EE-BD3C05F2C5CC}" srcOrd="0" destOrd="0" presId="urn:microsoft.com/office/officeart/2005/8/layout/orgChart1"/>
    <dgm:cxn modelId="{DD879EE1-6092-4970-A27E-97D915FD8635}" type="presOf" srcId="{90BB3859-3C6F-42C3-9066-B98457C07273}" destId="{1A7596BA-FC34-4EB6-AC40-993247534144}" srcOrd="0" destOrd="0" presId="urn:microsoft.com/office/officeart/2005/8/layout/orgChart1"/>
    <dgm:cxn modelId="{1E4C4DD8-6556-455E-ADA5-EABA3353A783}" srcId="{86042BF1-4C33-4013-997D-1CE5391B7D8B}" destId="{BF5F9C96-32CD-4389-B9A9-122B1A8F422C}" srcOrd="0" destOrd="0" parTransId="{FC80F98B-F0BC-40D4-87E4-6BB5C7D024E4}" sibTransId="{559A908C-669B-4088-A241-CDFB8F16509E}"/>
    <dgm:cxn modelId="{42A1451E-B613-493A-8CB1-7998B0080794}" srcId="{13C891F6-12EA-469D-93B8-33F68DDEE054}" destId="{2672187F-801C-4B11-878D-3D326097B5EC}" srcOrd="2" destOrd="0" parTransId="{4BF281B0-F733-4976-970E-34414697FB05}" sibTransId="{09FB462F-DC6B-4C38-AEDB-81339CBDA41B}"/>
    <dgm:cxn modelId="{09461B8F-B0CD-4275-B81A-9BC149496CB2}" type="presParOf" srcId="{1A7596BA-FC34-4EB6-AC40-993247534144}" destId="{B187CCD8-589E-4427-8E6D-375C475251C0}" srcOrd="0" destOrd="0" presId="urn:microsoft.com/office/officeart/2005/8/layout/orgChart1"/>
    <dgm:cxn modelId="{7C5C0F38-10D8-4CD8-B958-793F2A609D38}" type="presParOf" srcId="{B187CCD8-589E-4427-8E6D-375C475251C0}" destId="{362254F0-8562-43DC-A1DA-24B64E730917}" srcOrd="0" destOrd="0" presId="urn:microsoft.com/office/officeart/2005/8/layout/orgChart1"/>
    <dgm:cxn modelId="{609DCC52-820E-463B-BD29-9C9E0A8BD736}" type="presParOf" srcId="{362254F0-8562-43DC-A1DA-24B64E730917}" destId="{08590313-64B5-4207-923A-D115376AB195}" srcOrd="0" destOrd="0" presId="urn:microsoft.com/office/officeart/2005/8/layout/orgChart1"/>
    <dgm:cxn modelId="{7FA756DD-DC2B-49DC-A73D-DA1ABB75E68E}" type="presParOf" srcId="{362254F0-8562-43DC-A1DA-24B64E730917}" destId="{57A1FD4C-6DD4-448B-B27A-567733E78F4F}" srcOrd="1" destOrd="0" presId="urn:microsoft.com/office/officeart/2005/8/layout/orgChart1"/>
    <dgm:cxn modelId="{3C1502DA-DEBB-4D8C-B0A9-9CC6F04487B0}" type="presParOf" srcId="{B187CCD8-589E-4427-8E6D-375C475251C0}" destId="{5681401B-152B-4C68-AE74-9387B53F68B7}" srcOrd="1" destOrd="0" presId="urn:microsoft.com/office/officeart/2005/8/layout/orgChart1"/>
    <dgm:cxn modelId="{F10FC6B7-4E03-46C5-A4CA-399B0557224C}" type="presParOf" srcId="{5681401B-152B-4C68-AE74-9387B53F68B7}" destId="{5BD9AC40-FDC1-4B1D-83EE-BD3C05F2C5CC}" srcOrd="0" destOrd="0" presId="urn:microsoft.com/office/officeart/2005/8/layout/orgChart1"/>
    <dgm:cxn modelId="{903FC4B0-40D1-4D4E-82AB-AD6347F7FCEB}" type="presParOf" srcId="{5681401B-152B-4C68-AE74-9387B53F68B7}" destId="{B5D20FD3-74AD-41E3-AB2E-8FDBFB6CC486}" srcOrd="1" destOrd="0" presId="urn:microsoft.com/office/officeart/2005/8/layout/orgChart1"/>
    <dgm:cxn modelId="{7393DF4D-8CD6-4C15-907D-8F2566C0BB33}" type="presParOf" srcId="{B5D20FD3-74AD-41E3-AB2E-8FDBFB6CC486}" destId="{8DF9467E-08C3-4170-811F-EBAB3D873C82}" srcOrd="0" destOrd="0" presId="urn:microsoft.com/office/officeart/2005/8/layout/orgChart1"/>
    <dgm:cxn modelId="{CFA2D8FF-92D6-44CF-A67E-1273CB53C785}" type="presParOf" srcId="{8DF9467E-08C3-4170-811F-EBAB3D873C82}" destId="{145362EA-D912-4B6E-B529-EDCC2DC2CB7F}" srcOrd="0" destOrd="0" presId="urn:microsoft.com/office/officeart/2005/8/layout/orgChart1"/>
    <dgm:cxn modelId="{90974D65-841C-4D42-9571-77488FEF0498}" type="presParOf" srcId="{8DF9467E-08C3-4170-811F-EBAB3D873C82}" destId="{DF404621-2021-4552-B70D-CC9388E8A215}" srcOrd="1" destOrd="0" presId="urn:microsoft.com/office/officeart/2005/8/layout/orgChart1"/>
    <dgm:cxn modelId="{2AD0E36B-185D-47BE-9D0E-6AF24AFE4C45}" type="presParOf" srcId="{B5D20FD3-74AD-41E3-AB2E-8FDBFB6CC486}" destId="{78AA03F4-05FA-4C0C-A29A-6529B8982AEF}" srcOrd="1" destOrd="0" presId="urn:microsoft.com/office/officeart/2005/8/layout/orgChart1"/>
    <dgm:cxn modelId="{2B5E8176-140C-41B0-9AAB-BAA2F162041F}" type="presParOf" srcId="{78AA03F4-05FA-4C0C-A29A-6529B8982AEF}" destId="{6AEC0CF9-2281-4F12-98A7-4E1B4A13210A}" srcOrd="0" destOrd="0" presId="urn:microsoft.com/office/officeart/2005/8/layout/orgChart1"/>
    <dgm:cxn modelId="{16F139AB-C027-44FD-88AD-A9C10DB10DE9}" type="presParOf" srcId="{78AA03F4-05FA-4C0C-A29A-6529B8982AEF}" destId="{ECA8E1A9-4571-4EF4-A5F9-C523F4D3A2EA}" srcOrd="1" destOrd="0" presId="urn:microsoft.com/office/officeart/2005/8/layout/orgChart1"/>
    <dgm:cxn modelId="{D544811B-E6E8-4AD9-BFB3-74F3E6BB785A}" type="presParOf" srcId="{ECA8E1A9-4571-4EF4-A5F9-C523F4D3A2EA}" destId="{E0FDC95F-DE29-4455-A856-EB34BB6BA762}" srcOrd="0" destOrd="0" presId="urn:microsoft.com/office/officeart/2005/8/layout/orgChart1"/>
    <dgm:cxn modelId="{8B4E420B-CDD6-429A-AA67-11D2B12EC4DD}" type="presParOf" srcId="{E0FDC95F-DE29-4455-A856-EB34BB6BA762}" destId="{2866D8AF-DA8C-44D1-9429-63AC16EB6A3B}" srcOrd="0" destOrd="0" presId="urn:microsoft.com/office/officeart/2005/8/layout/orgChart1"/>
    <dgm:cxn modelId="{F19E032D-C917-426F-B363-FAD5857F8045}" type="presParOf" srcId="{E0FDC95F-DE29-4455-A856-EB34BB6BA762}" destId="{BEF0173F-5B47-471E-9D50-32ACF379E67B}" srcOrd="1" destOrd="0" presId="urn:microsoft.com/office/officeart/2005/8/layout/orgChart1"/>
    <dgm:cxn modelId="{17B4D2D3-33D7-424D-AF1A-B3ABDD5D5C3A}" type="presParOf" srcId="{ECA8E1A9-4571-4EF4-A5F9-C523F4D3A2EA}" destId="{C6E6029D-135C-4CF0-8E26-BA9553F1D709}" srcOrd="1" destOrd="0" presId="urn:microsoft.com/office/officeart/2005/8/layout/orgChart1"/>
    <dgm:cxn modelId="{04C2602A-D07B-48C6-9BBD-20F5A59BEE58}" type="presParOf" srcId="{ECA8E1A9-4571-4EF4-A5F9-C523F4D3A2EA}" destId="{C687A284-AADA-425C-ADFD-E0F022845662}" srcOrd="2" destOrd="0" presId="urn:microsoft.com/office/officeart/2005/8/layout/orgChart1"/>
    <dgm:cxn modelId="{433EE3F6-FD6D-4419-9886-3FA7A455BF3B}" type="presParOf" srcId="{B5D20FD3-74AD-41E3-AB2E-8FDBFB6CC486}" destId="{70A3CA86-33E6-4811-B981-AEECE5191628}" srcOrd="2" destOrd="0" presId="urn:microsoft.com/office/officeart/2005/8/layout/orgChart1"/>
    <dgm:cxn modelId="{8D3274B3-E855-4FFD-9644-BFBA22C5B575}" type="presParOf" srcId="{5681401B-152B-4C68-AE74-9387B53F68B7}" destId="{4C146069-8AA9-4C97-9F17-069C0621DE7B}" srcOrd="2" destOrd="0" presId="urn:microsoft.com/office/officeart/2005/8/layout/orgChart1"/>
    <dgm:cxn modelId="{E6B053C2-F666-4617-B4DE-28BC0132B015}" type="presParOf" srcId="{5681401B-152B-4C68-AE74-9387B53F68B7}" destId="{674CD947-5C2A-475C-B161-09105EA23229}" srcOrd="3" destOrd="0" presId="urn:microsoft.com/office/officeart/2005/8/layout/orgChart1"/>
    <dgm:cxn modelId="{894E7400-DFC1-4031-A3FB-B080130BA949}" type="presParOf" srcId="{674CD947-5C2A-475C-B161-09105EA23229}" destId="{7B780996-4581-46CE-A4A3-61635D5CC128}" srcOrd="0" destOrd="0" presId="urn:microsoft.com/office/officeart/2005/8/layout/orgChart1"/>
    <dgm:cxn modelId="{28214EE3-7B4B-4760-A23A-9C48DFA95F16}" type="presParOf" srcId="{7B780996-4581-46CE-A4A3-61635D5CC128}" destId="{6938D8D0-1EDB-4A1F-AA91-955355E88675}" srcOrd="0" destOrd="0" presId="urn:microsoft.com/office/officeart/2005/8/layout/orgChart1"/>
    <dgm:cxn modelId="{65DDC1DE-A135-43B7-A243-4ABF70A6A9BD}" type="presParOf" srcId="{7B780996-4581-46CE-A4A3-61635D5CC128}" destId="{D7D1F9C1-E581-4636-971E-609E090420FF}" srcOrd="1" destOrd="0" presId="urn:microsoft.com/office/officeart/2005/8/layout/orgChart1"/>
    <dgm:cxn modelId="{CA5BE8F5-6EC1-4C14-9AEA-2B4CD1D8D34F}" type="presParOf" srcId="{674CD947-5C2A-475C-B161-09105EA23229}" destId="{74D8F07D-F69D-4200-AD88-8869FA7873BF}" srcOrd="1" destOrd="0" presId="urn:microsoft.com/office/officeart/2005/8/layout/orgChart1"/>
    <dgm:cxn modelId="{0EF80447-BBD4-4353-9907-195213E307F0}" type="presParOf" srcId="{74D8F07D-F69D-4200-AD88-8869FA7873BF}" destId="{9440396F-4DAF-415B-8B8D-323FDCB142D8}" srcOrd="0" destOrd="0" presId="urn:microsoft.com/office/officeart/2005/8/layout/orgChart1"/>
    <dgm:cxn modelId="{40A3ED8A-23F4-4D1E-9F71-197A80C31D9F}" type="presParOf" srcId="{74D8F07D-F69D-4200-AD88-8869FA7873BF}" destId="{75C8329D-5413-4935-9F5D-928CB6DBFAE6}" srcOrd="1" destOrd="0" presId="urn:microsoft.com/office/officeart/2005/8/layout/orgChart1"/>
    <dgm:cxn modelId="{B8F30149-E1EB-4713-A48E-2FE5A12B396D}" type="presParOf" srcId="{75C8329D-5413-4935-9F5D-928CB6DBFAE6}" destId="{F118667B-2CD4-491E-ACC1-9EBD41D4D6CA}" srcOrd="0" destOrd="0" presId="urn:microsoft.com/office/officeart/2005/8/layout/orgChart1"/>
    <dgm:cxn modelId="{AF6ADCBD-04BC-4F4D-BC9A-C422ACB81104}" type="presParOf" srcId="{F118667B-2CD4-491E-ACC1-9EBD41D4D6CA}" destId="{90C63677-64CD-4CD0-9EAE-43A54085C95D}" srcOrd="0" destOrd="0" presId="urn:microsoft.com/office/officeart/2005/8/layout/orgChart1"/>
    <dgm:cxn modelId="{0C989BE1-19EC-47B7-AC97-C6775C206B44}" type="presParOf" srcId="{F118667B-2CD4-491E-ACC1-9EBD41D4D6CA}" destId="{FC672A9C-3AA5-4887-BB3C-BFFFED472F50}" srcOrd="1" destOrd="0" presId="urn:microsoft.com/office/officeart/2005/8/layout/orgChart1"/>
    <dgm:cxn modelId="{42A5134F-53D6-49E7-A048-70489F720E38}" type="presParOf" srcId="{75C8329D-5413-4935-9F5D-928CB6DBFAE6}" destId="{E56F5603-42F8-4DF7-B62B-97747210F9A8}" srcOrd="1" destOrd="0" presId="urn:microsoft.com/office/officeart/2005/8/layout/orgChart1"/>
    <dgm:cxn modelId="{E233018C-45F4-487C-A655-AA633A517AE3}" type="presParOf" srcId="{75C8329D-5413-4935-9F5D-928CB6DBFAE6}" destId="{4ECF3050-9242-42FE-AF4C-574FADB59B35}" srcOrd="2" destOrd="0" presId="urn:microsoft.com/office/officeart/2005/8/layout/orgChart1"/>
    <dgm:cxn modelId="{7636771A-87AB-4639-B7CC-2AA3491E0C6F}" type="presParOf" srcId="{674CD947-5C2A-475C-B161-09105EA23229}" destId="{4C68CABF-18BA-4D2F-BFA6-3CF6ABA034F0}" srcOrd="2" destOrd="0" presId="urn:microsoft.com/office/officeart/2005/8/layout/orgChart1"/>
    <dgm:cxn modelId="{37BC1E5C-3961-4BE4-B6A4-2F78DECF41AD}" type="presParOf" srcId="{5681401B-152B-4C68-AE74-9387B53F68B7}" destId="{D3966794-9BCF-4BB6-8F0E-553EAB1BD323}" srcOrd="4" destOrd="0" presId="urn:microsoft.com/office/officeart/2005/8/layout/orgChart1"/>
    <dgm:cxn modelId="{A50254D1-1EA4-48E7-869E-49946CFB73CC}" type="presParOf" srcId="{5681401B-152B-4C68-AE74-9387B53F68B7}" destId="{E4983A94-D483-4B17-AC5C-487E9C5EEF59}" srcOrd="5" destOrd="0" presId="urn:microsoft.com/office/officeart/2005/8/layout/orgChart1"/>
    <dgm:cxn modelId="{08A8F69E-53C5-4D6C-A159-3B6404F66A6A}" type="presParOf" srcId="{E4983A94-D483-4B17-AC5C-487E9C5EEF59}" destId="{949DC12F-54CF-4CEB-AF66-022E0BD3A2E8}" srcOrd="0" destOrd="0" presId="urn:microsoft.com/office/officeart/2005/8/layout/orgChart1"/>
    <dgm:cxn modelId="{1A2C748E-E257-4AD0-AC09-BD47BDFA5799}" type="presParOf" srcId="{949DC12F-54CF-4CEB-AF66-022E0BD3A2E8}" destId="{FA13023C-54B9-4798-B9C6-91C14F2C5270}" srcOrd="0" destOrd="0" presId="urn:microsoft.com/office/officeart/2005/8/layout/orgChart1"/>
    <dgm:cxn modelId="{4E535445-CC1E-4AAE-9767-FE9C3EE436D3}" type="presParOf" srcId="{949DC12F-54CF-4CEB-AF66-022E0BD3A2E8}" destId="{A7FCF5F1-2B01-4BCC-97E0-44C6A0EA4F8D}" srcOrd="1" destOrd="0" presId="urn:microsoft.com/office/officeart/2005/8/layout/orgChart1"/>
    <dgm:cxn modelId="{337C22C6-8D05-445B-B4AD-EE4ABF41853B}" type="presParOf" srcId="{E4983A94-D483-4B17-AC5C-487E9C5EEF59}" destId="{F98F8639-4AA3-4BEE-AB1C-826D7C4CE7A1}" srcOrd="1" destOrd="0" presId="urn:microsoft.com/office/officeart/2005/8/layout/orgChart1"/>
    <dgm:cxn modelId="{EC7D1306-6BFF-4A2F-9F35-78E28E098761}" type="presParOf" srcId="{F98F8639-4AA3-4BEE-AB1C-826D7C4CE7A1}" destId="{5825227C-6A61-478C-A5AA-03A7181ACB22}" srcOrd="0" destOrd="0" presId="urn:microsoft.com/office/officeart/2005/8/layout/orgChart1"/>
    <dgm:cxn modelId="{657D24BD-6461-492E-9AFF-A1793F4D035F}" type="presParOf" srcId="{F98F8639-4AA3-4BEE-AB1C-826D7C4CE7A1}" destId="{7BF05268-60C2-4534-96CE-DD8F1365DDB0}" srcOrd="1" destOrd="0" presId="urn:microsoft.com/office/officeart/2005/8/layout/orgChart1"/>
    <dgm:cxn modelId="{741989A5-999C-40CC-BC3E-EEDB7B754D34}" type="presParOf" srcId="{7BF05268-60C2-4534-96CE-DD8F1365DDB0}" destId="{0F1C0A94-E014-4D5B-AB0F-3F56C608EF20}" srcOrd="0" destOrd="0" presId="urn:microsoft.com/office/officeart/2005/8/layout/orgChart1"/>
    <dgm:cxn modelId="{C6C9BFB2-0884-4B1C-BD73-9EA896FBF80E}" type="presParOf" srcId="{0F1C0A94-E014-4D5B-AB0F-3F56C608EF20}" destId="{C5939E9F-4779-4A14-8DCD-BEAF1D5B2E00}" srcOrd="0" destOrd="0" presId="urn:microsoft.com/office/officeart/2005/8/layout/orgChart1"/>
    <dgm:cxn modelId="{F60FE768-DDF0-4BA1-830B-7A7C6182FBE8}" type="presParOf" srcId="{0F1C0A94-E014-4D5B-AB0F-3F56C608EF20}" destId="{EC3AD0C1-D066-4CF1-9DC9-EE4F11AEB3B4}" srcOrd="1" destOrd="0" presId="urn:microsoft.com/office/officeart/2005/8/layout/orgChart1"/>
    <dgm:cxn modelId="{886B09B8-C2F6-4A20-9AA1-F04DEF3A8C00}" type="presParOf" srcId="{7BF05268-60C2-4534-96CE-DD8F1365DDB0}" destId="{67F583D2-AE55-4E73-9C0B-1C63045B5121}" srcOrd="1" destOrd="0" presId="urn:microsoft.com/office/officeart/2005/8/layout/orgChart1"/>
    <dgm:cxn modelId="{C151CA05-AB87-431E-BBC8-99502FA7EDD9}" type="presParOf" srcId="{7BF05268-60C2-4534-96CE-DD8F1365DDB0}" destId="{72A0D90E-8C01-4FDC-B958-8BFC318CCAFC}" srcOrd="2" destOrd="0" presId="urn:microsoft.com/office/officeart/2005/8/layout/orgChart1"/>
    <dgm:cxn modelId="{46847B36-22E1-47AB-92E0-3A6597A8B18E}" type="presParOf" srcId="{E4983A94-D483-4B17-AC5C-487E9C5EEF59}" destId="{DDDD7FBB-8E5C-499A-B358-2C054387D9ED}" srcOrd="2" destOrd="0" presId="urn:microsoft.com/office/officeart/2005/8/layout/orgChart1"/>
    <dgm:cxn modelId="{B0F4775F-BBD3-485D-8360-3DA545B7CC0F}" type="presParOf" srcId="{5681401B-152B-4C68-AE74-9387B53F68B7}" destId="{61C4FE1E-9265-4A98-84ED-5FF9A54DEB0F}" srcOrd="6" destOrd="0" presId="urn:microsoft.com/office/officeart/2005/8/layout/orgChart1"/>
    <dgm:cxn modelId="{403A4F67-A7AF-49BF-8BE2-F2B83335C0FD}" type="presParOf" srcId="{5681401B-152B-4C68-AE74-9387B53F68B7}" destId="{5981EAEF-4155-4FFB-B126-6B3A137178A5}" srcOrd="7" destOrd="0" presId="urn:microsoft.com/office/officeart/2005/8/layout/orgChart1"/>
    <dgm:cxn modelId="{E4F2F7ED-C42C-4776-B5E1-4174249B18A1}" type="presParOf" srcId="{5981EAEF-4155-4FFB-B126-6B3A137178A5}" destId="{8648C496-83B5-437B-9544-80CCB78C46F9}" srcOrd="0" destOrd="0" presId="urn:microsoft.com/office/officeart/2005/8/layout/orgChart1"/>
    <dgm:cxn modelId="{AFB9D9C5-3A68-4004-8B77-5859DA175151}" type="presParOf" srcId="{8648C496-83B5-437B-9544-80CCB78C46F9}" destId="{C207D024-E4D1-4247-82F2-CE0D00234259}" srcOrd="0" destOrd="0" presId="urn:microsoft.com/office/officeart/2005/8/layout/orgChart1"/>
    <dgm:cxn modelId="{D9DF8B67-4E45-4A1F-923C-024AA902C8F7}" type="presParOf" srcId="{8648C496-83B5-437B-9544-80CCB78C46F9}" destId="{B49985DA-3A71-41B7-9F65-83C88ED5D0CD}" srcOrd="1" destOrd="0" presId="urn:microsoft.com/office/officeart/2005/8/layout/orgChart1"/>
    <dgm:cxn modelId="{65543F05-1ABD-4B69-BD68-A1AFA11ABDCD}" type="presParOf" srcId="{5981EAEF-4155-4FFB-B126-6B3A137178A5}" destId="{9014BEA9-0D3E-4043-87F1-3813E3227F2B}" srcOrd="1" destOrd="0" presId="urn:microsoft.com/office/officeart/2005/8/layout/orgChart1"/>
    <dgm:cxn modelId="{2896CD78-18F6-4609-BB27-A9126DE2129D}" type="presParOf" srcId="{9014BEA9-0D3E-4043-87F1-3813E3227F2B}" destId="{50D2E36B-ED73-4C4A-8FF9-665B28BCA69D}" srcOrd="0" destOrd="0" presId="urn:microsoft.com/office/officeart/2005/8/layout/orgChart1"/>
    <dgm:cxn modelId="{5D6AC6CA-F5A8-41C8-A52D-2E315CF70706}" type="presParOf" srcId="{9014BEA9-0D3E-4043-87F1-3813E3227F2B}" destId="{945EE83F-3BED-4476-A6E5-09C2E973926D}" srcOrd="1" destOrd="0" presId="urn:microsoft.com/office/officeart/2005/8/layout/orgChart1"/>
    <dgm:cxn modelId="{434FE425-7A1A-4281-B5A1-73C7E73167D8}" type="presParOf" srcId="{945EE83F-3BED-4476-A6E5-09C2E973926D}" destId="{48B68528-1D0E-4D02-BC59-66B502EE2A74}" srcOrd="0" destOrd="0" presId="urn:microsoft.com/office/officeart/2005/8/layout/orgChart1"/>
    <dgm:cxn modelId="{EE66D27F-5608-4E27-837E-4870C49BF765}" type="presParOf" srcId="{48B68528-1D0E-4D02-BC59-66B502EE2A74}" destId="{824C5456-4ADB-451C-A5B3-08F99DEC3641}" srcOrd="0" destOrd="0" presId="urn:microsoft.com/office/officeart/2005/8/layout/orgChart1"/>
    <dgm:cxn modelId="{CD73BD27-13AC-4869-8B27-606AD4222BDA}" type="presParOf" srcId="{48B68528-1D0E-4D02-BC59-66B502EE2A74}" destId="{D3727124-7381-4A25-B8DA-E6BFD27D34B1}" srcOrd="1" destOrd="0" presId="urn:microsoft.com/office/officeart/2005/8/layout/orgChart1"/>
    <dgm:cxn modelId="{A24E8161-E2D9-4BCD-BEFC-02C66FDBF9DB}" type="presParOf" srcId="{945EE83F-3BED-4476-A6E5-09C2E973926D}" destId="{0625BA73-4173-444D-AFEC-9D823B8088BD}" srcOrd="1" destOrd="0" presId="urn:microsoft.com/office/officeart/2005/8/layout/orgChart1"/>
    <dgm:cxn modelId="{5833AFB7-4294-4DFB-AB6B-1F196C1C6FAB}" type="presParOf" srcId="{945EE83F-3BED-4476-A6E5-09C2E973926D}" destId="{5C13BA11-A469-4F62-BE80-0AD6D225D35B}" srcOrd="2" destOrd="0" presId="urn:microsoft.com/office/officeart/2005/8/layout/orgChart1"/>
    <dgm:cxn modelId="{1E10D42C-1EB9-4423-AF55-0E98A80AA52F}" type="presParOf" srcId="{5981EAEF-4155-4FFB-B126-6B3A137178A5}" destId="{8D35B5DA-07E5-4A30-B4F1-90C80B67BDFD}" srcOrd="2" destOrd="0" presId="urn:microsoft.com/office/officeart/2005/8/layout/orgChart1"/>
    <dgm:cxn modelId="{B559327F-9734-46AA-ABDF-C7785A32BB34}" type="presParOf" srcId="{B187CCD8-589E-4427-8E6D-375C475251C0}" destId="{DB7B8AFE-B7D4-4C48-B8D9-FA6F41DC7D53}" srcOrd="2" destOrd="0" presId="urn:microsoft.com/office/officeart/2005/8/layout/orgChar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BAB8F3-4FAE-48EF-9854-0A8AAA68B61D}" type="doc">
      <dgm:prSet loTypeId="urn:microsoft.com/office/officeart/2005/8/layout/orgChart1" loCatId="hierarchy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th-TH"/>
        </a:p>
      </dgm:t>
    </dgm:pt>
    <dgm:pt modelId="{E46B8F12-B75E-4A41-887B-0A08DE91CF6F}">
      <dgm:prSet phldrT="[Text]" custT="1"/>
      <dgm:spPr>
        <a:solidFill>
          <a:srgbClr val="FF0000"/>
        </a:solidFill>
      </dgm:spPr>
      <dgm:t>
        <a:bodyPr/>
        <a:lstStyle/>
        <a:p>
          <a:r>
            <a:rPr lang="th-TH" sz="2400" dirty="0" smtClean="0">
              <a:latin typeface="Angsana New" pitchFamily="18" charset="-34"/>
              <a:cs typeface="Angsana New" pitchFamily="18" charset="-34"/>
            </a:rPr>
            <a:t>ส่วนกลางคณะ (</a:t>
          </a:r>
          <a:r>
            <a:rPr lang="en-US" sz="2400" dirty="0" smtClean="0">
              <a:latin typeface="Angsana New" pitchFamily="18" charset="-34"/>
              <a:cs typeface="Angsana New" pitchFamily="18" charset="-34"/>
            </a:rPr>
            <a:t>1</a:t>
          </a:r>
          <a:r>
            <a:rPr lang="th-TH" sz="2400" dirty="0" smtClean="0">
              <a:latin typeface="Angsana New" pitchFamily="18" charset="-34"/>
              <a:cs typeface="Angsana New" pitchFamily="18" charset="-34"/>
            </a:rPr>
            <a:t>)</a:t>
          </a:r>
        </a:p>
        <a:p>
          <a:r>
            <a:rPr lang="en-US" sz="2400" dirty="0" smtClean="0">
              <a:latin typeface="Angsana New" pitchFamily="18" charset="-34"/>
              <a:cs typeface="Angsana New" pitchFamily="18" charset="-34"/>
            </a:rPr>
            <a:t>29</a:t>
          </a:r>
          <a:r>
            <a:rPr lang="th-TH" sz="2400" dirty="0" smtClean="0">
              <a:latin typeface="Angsana New" pitchFamily="18" charset="-34"/>
              <a:cs typeface="Angsana New" pitchFamily="18" charset="-34"/>
            </a:rPr>
            <a:t> ตัวบ่งชี้</a:t>
          </a:r>
          <a:endParaRPr lang="th-TH" sz="2400" dirty="0">
            <a:latin typeface="Angsana New" pitchFamily="18" charset="-34"/>
            <a:cs typeface="Angsana New" pitchFamily="18" charset="-34"/>
          </a:endParaRPr>
        </a:p>
      </dgm:t>
    </dgm:pt>
    <dgm:pt modelId="{A0C22253-1778-42E2-832F-9DD929CDEAC5}" type="parTrans" cxnId="{79707FD6-7E1D-4181-A2A2-5DEEC463B706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2D5A7924-374D-417A-978B-CDB8E2F99D8F}" type="sibTrans" cxnId="{79707FD6-7E1D-4181-A2A2-5DEEC463B706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B499695B-473E-475F-96E1-7E02433CAE12}">
      <dgm:prSet phldrT="[Text]" custT="1"/>
      <dgm:spPr>
        <a:solidFill>
          <a:srgbClr val="00B050"/>
        </a:solidFill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ฝ่ายบริหาร</a:t>
          </a:r>
        </a:p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(รองคณบดีฝ่ายบริหาร)</a:t>
          </a:r>
          <a:endParaRPr lang="th-TH" sz="2400" b="1" dirty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C10AF915-D35F-4BA0-8D3C-A625DC4A6657}" type="parTrans" cxnId="{DE3F7CC9-4C69-4C40-80D7-A0138D8E6787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8D5CE3A8-06B2-4EB6-B1EF-689B0A3034DB}" type="sibTrans" cxnId="{DE3F7CC9-4C69-4C40-80D7-A0138D8E6787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8883C93D-3FCF-4450-B474-6D53314FC922}">
      <dgm:prSet phldrT="[Text]" custT="1"/>
      <dgm:spPr>
        <a:solidFill>
          <a:srgbClr val="00B050"/>
        </a:solidFill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ฝ่ายแผนและบริหารความเสี่ยง</a:t>
          </a:r>
        </a:p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(</a:t>
          </a:r>
          <a:r>
            <a:rPr lang="th-TH" sz="2400" b="1" dirty="0" err="1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ผช.</a:t>
          </a:r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แผนฯ)</a:t>
          </a:r>
          <a:endParaRPr lang="th-TH" sz="2400" b="1" dirty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68842BE8-8C00-4B54-AFEC-BB0F78E7836D}" type="parTrans" cxnId="{5DBC703F-46B3-4C19-9472-0E9C0858C431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5F8397A5-67E1-4680-9203-8938D7205D5E}" type="sibTrans" cxnId="{5DBC703F-46B3-4C19-9472-0E9C0858C431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2B18DD81-4EA6-47B6-974F-164AD34C1FEF}">
      <dgm:prSet phldrT="[Text]" custT="1"/>
      <dgm:spPr>
        <a:solidFill>
          <a:srgbClr val="00B050"/>
        </a:solidFill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ฝ่ายประกันคุณภาพ</a:t>
          </a:r>
        </a:p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(</a:t>
          </a:r>
          <a:r>
            <a:rPr lang="th-TH" sz="2400" b="1" dirty="0" err="1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ผช.</a:t>
          </a:r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ประกันคุณภาพ)</a:t>
          </a:r>
          <a:endParaRPr lang="th-TH" sz="2400" b="1" dirty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F2CC3A5A-C294-40AD-9820-15B50A64BB23}" type="parTrans" cxnId="{0A32C16A-C117-4501-B84D-3FBFC1B48747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F48DE385-056E-418C-B95C-C42535575A1F}" type="sibTrans" cxnId="{0A32C16A-C117-4501-B84D-3FBFC1B48747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BDB657E1-863A-47CA-97CD-EBC42468E4AF}">
      <dgm:prSet custT="1"/>
      <dgm:spPr>
        <a:solidFill>
          <a:schemeClr val="bg1"/>
        </a:solidFill>
        <a:ln>
          <a:solidFill>
            <a:srgbClr val="0033CC"/>
          </a:solidFill>
        </a:ln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มก. </a:t>
          </a:r>
          <a:r>
            <a:rPr lang="en-US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=2.4,7.2,7.3</a:t>
          </a:r>
          <a:endParaRPr lang="th-TH" sz="2400" b="1" dirty="0" smtClean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5BCCC996-0897-4DA1-BE20-A7EA8CC6D563}" type="parTrans" cxnId="{F14CBE0A-9407-4D44-A81C-725F732F6AB2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8C48376E-1B3F-46C6-8093-CDE1D7B34A53}" type="sibTrans" cxnId="{F14CBE0A-9407-4D44-A81C-725F732F6AB2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7B6994D2-C6CF-4710-ADE3-3A91D34DE9FE}">
      <dgm:prSet custT="1"/>
      <dgm:spPr>
        <a:solidFill>
          <a:schemeClr val="bg1"/>
        </a:solidFill>
        <a:ln>
          <a:solidFill>
            <a:srgbClr val="0033CC"/>
          </a:solidFill>
        </a:ln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มก. </a:t>
          </a:r>
          <a:r>
            <a:rPr lang="en-US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= 1.1,7.4</a:t>
          </a:r>
          <a:endParaRPr lang="th-TH" sz="2400" b="1" dirty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5D53C584-950B-4F8A-8C30-F8CE3B4AE6B6}" type="parTrans" cxnId="{DD2DAD77-4D96-450F-B475-267E5A793CE0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DF2E09E1-C4CD-467F-8875-266A051B6246}" type="sibTrans" cxnId="{DD2DAD77-4D96-450F-B475-267E5A793CE0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02E49E11-8342-4DEA-A23E-CE7AAC65EB70}">
      <dgm:prSet custT="1"/>
      <dgm:spPr>
        <a:solidFill>
          <a:schemeClr val="bg1"/>
        </a:solidFill>
        <a:ln>
          <a:solidFill>
            <a:srgbClr val="0033CC"/>
          </a:solidFill>
        </a:ln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มก. </a:t>
          </a:r>
          <a:r>
            <a:rPr lang="en-US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= 9.1,2.5</a:t>
          </a:r>
        </a:p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สมศ. </a:t>
          </a:r>
          <a:r>
            <a:rPr lang="en-US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= 11,15</a:t>
          </a:r>
          <a:endParaRPr lang="th-TH" sz="2400" b="1" dirty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F6603B72-7B49-4C03-A715-DBC29ABCB673}" type="parTrans" cxnId="{212DA9AB-8B44-44A1-847B-A216BA224AA7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7911C783-E2E9-4F8E-B7A6-D6F22A0E3E8D}" type="sibTrans" cxnId="{212DA9AB-8B44-44A1-847B-A216BA224AA7}">
      <dgm:prSet/>
      <dgm:spPr/>
      <dgm:t>
        <a:bodyPr/>
        <a:lstStyle/>
        <a:p>
          <a:endParaRPr lang="th-TH" sz="2400">
            <a:latin typeface="Angsana New" pitchFamily="18" charset="-34"/>
            <a:cs typeface="Angsana New" pitchFamily="18" charset="-34"/>
          </a:endParaRPr>
        </a:p>
      </dgm:t>
    </dgm:pt>
    <dgm:pt modelId="{DFB6159F-D421-47A0-AE1A-A8B1DD3F76BC}" type="asst">
      <dgm:prSet custT="1"/>
      <dgm:spPr>
        <a:solidFill>
          <a:schemeClr val="bg1"/>
        </a:solidFill>
        <a:ln w="38100">
          <a:solidFill>
            <a:srgbClr val="0033CC"/>
          </a:solidFill>
        </a:ln>
      </dgm:spPr>
      <dgm:t>
        <a:bodyPr/>
        <a:lstStyle/>
        <a:p>
          <a:endParaRPr lang="th-TH" sz="2400" b="1" dirty="0" smtClean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มก. </a:t>
          </a:r>
          <a:r>
            <a:rPr lang="en-US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= 7.1,8.1</a:t>
          </a:r>
        </a:p>
        <a:p>
          <a:r>
            <a:rPr lang="th-TH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สมศ. </a:t>
          </a:r>
          <a:r>
            <a:rPr lang="en-US" sz="24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rPr>
            <a:t>=13</a:t>
          </a:r>
        </a:p>
        <a:p>
          <a:endParaRPr lang="th-TH" sz="2400" b="1" dirty="0">
            <a:solidFill>
              <a:schemeClr val="tx1"/>
            </a:solidFill>
            <a:latin typeface="Angsana New" pitchFamily="18" charset="-34"/>
            <a:cs typeface="Angsana New" pitchFamily="18" charset="-34"/>
          </a:endParaRPr>
        </a:p>
      </dgm:t>
    </dgm:pt>
    <dgm:pt modelId="{CA8F0F87-D688-4977-BF08-10B92B78D2F9}" type="parTrans" cxnId="{0E1D0AD6-C4A0-407B-AA9B-80AB86EE4F38}">
      <dgm:prSet/>
      <dgm:spPr/>
      <dgm:t>
        <a:bodyPr/>
        <a:lstStyle/>
        <a:p>
          <a:endParaRPr lang="th-TH" sz="1600">
            <a:latin typeface="Angsana New" pitchFamily="18" charset="-34"/>
            <a:cs typeface="Angsana New" pitchFamily="18" charset="-34"/>
          </a:endParaRPr>
        </a:p>
      </dgm:t>
    </dgm:pt>
    <dgm:pt modelId="{5B308E71-91DF-4B04-BF7C-F5206F1E7F6C}" type="sibTrans" cxnId="{0E1D0AD6-C4A0-407B-AA9B-80AB86EE4F38}">
      <dgm:prSet/>
      <dgm:spPr/>
      <dgm:t>
        <a:bodyPr/>
        <a:lstStyle/>
        <a:p>
          <a:endParaRPr lang="th-TH" sz="1600">
            <a:latin typeface="Angsana New" pitchFamily="18" charset="-34"/>
            <a:cs typeface="Angsana New" pitchFamily="18" charset="-34"/>
          </a:endParaRPr>
        </a:p>
      </dgm:t>
    </dgm:pt>
    <dgm:pt modelId="{5DE45269-F753-4F5D-8FC6-EAEA81FBDA42}" type="asst">
      <dgm:prSet custT="1"/>
      <dgm:spPr>
        <a:solidFill>
          <a:srgbClr val="00B050"/>
        </a:solidFill>
      </dgm:spPr>
      <dgm:t>
        <a:bodyPr/>
        <a:lstStyle/>
        <a:p>
          <a:r>
            <a:rPr lang="th-TH" sz="3200" b="1" dirty="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rPr>
            <a:t>คณบดี</a:t>
          </a:r>
          <a:endParaRPr lang="th-TH" sz="3200" b="1" dirty="0">
            <a:solidFill>
              <a:srgbClr val="FF0000"/>
            </a:solidFill>
            <a:latin typeface="Angsana New" pitchFamily="18" charset="-34"/>
            <a:cs typeface="Angsana New" pitchFamily="18" charset="-34"/>
          </a:endParaRPr>
        </a:p>
      </dgm:t>
    </dgm:pt>
    <dgm:pt modelId="{393086B8-CFC3-4487-9110-4FEDEB04ADA7}" type="parTrans" cxnId="{0B319084-B91A-4214-A76A-67E60C19A829}">
      <dgm:prSet/>
      <dgm:spPr/>
      <dgm:t>
        <a:bodyPr/>
        <a:lstStyle/>
        <a:p>
          <a:endParaRPr lang="th-TH" sz="1600">
            <a:latin typeface="Angsana New" pitchFamily="18" charset="-34"/>
            <a:cs typeface="Angsana New" pitchFamily="18" charset="-34"/>
          </a:endParaRPr>
        </a:p>
      </dgm:t>
    </dgm:pt>
    <dgm:pt modelId="{E6DD0257-DEA2-43E9-95B2-F401FA6C7F1A}" type="sibTrans" cxnId="{0B319084-B91A-4214-A76A-67E60C19A829}">
      <dgm:prSet/>
      <dgm:spPr/>
      <dgm:t>
        <a:bodyPr/>
        <a:lstStyle/>
        <a:p>
          <a:endParaRPr lang="th-TH" sz="1600">
            <a:latin typeface="Angsana New" pitchFamily="18" charset="-34"/>
            <a:cs typeface="Angsana New" pitchFamily="18" charset="-34"/>
          </a:endParaRPr>
        </a:p>
      </dgm:t>
    </dgm:pt>
    <dgm:pt modelId="{93FD7B22-DF7D-437D-BC2F-1F15DB5C144E}" type="pres">
      <dgm:prSet presAssocID="{16BAB8F3-4FAE-48EF-9854-0A8AAA68B6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4D57F77B-D873-4D1A-917F-47E4F8F8D744}" type="pres">
      <dgm:prSet presAssocID="{E46B8F12-B75E-4A41-887B-0A08DE91CF6F}" presName="hierRoot1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C37908F8-6E91-4862-9AC8-4FFAA205E446}" type="pres">
      <dgm:prSet presAssocID="{E46B8F12-B75E-4A41-887B-0A08DE91CF6F}" presName="rootComposite1" presStyleCnt="0"/>
      <dgm:spPr/>
      <dgm:t>
        <a:bodyPr/>
        <a:lstStyle/>
        <a:p>
          <a:endParaRPr lang="th-TH"/>
        </a:p>
      </dgm:t>
    </dgm:pt>
    <dgm:pt modelId="{CD3EFED4-ED1D-41C4-AE83-655C14504FC5}" type="pres">
      <dgm:prSet presAssocID="{E46B8F12-B75E-4A41-887B-0A08DE91CF6F}" presName="rootText1" presStyleLbl="node0" presStyleIdx="0" presStyleCnt="1" custScaleX="12487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16E2DDD7-39C9-47BE-9300-212CFFA15149}" type="pres">
      <dgm:prSet presAssocID="{E46B8F12-B75E-4A41-887B-0A08DE91CF6F}" presName="rootConnector1" presStyleLbl="node1" presStyleIdx="0" presStyleCnt="0"/>
      <dgm:spPr/>
      <dgm:t>
        <a:bodyPr/>
        <a:lstStyle/>
        <a:p>
          <a:endParaRPr lang="th-TH"/>
        </a:p>
      </dgm:t>
    </dgm:pt>
    <dgm:pt modelId="{10C99877-CC81-4790-844E-DF5D3A571476}" type="pres">
      <dgm:prSet presAssocID="{E46B8F12-B75E-4A41-887B-0A08DE91CF6F}" presName="hierChild2" presStyleCnt="0"/>
      <dgm:spPr/>
      <dgm:t>
        <a:bodyPr/>
        <a:lstStyle/>
        <a:p>
          <a:endParaRPr lang="th-TH"/>
        </a:p>
      </dgm:t>
    </dgm:pt>
    <dgm:pt modelId="{D3C3AA12-E7D6-4069-B6D6-9A9803A7F032}" type="pres">
      <dgm:prSet presAssocID="{C10AF915-D35F-4BA0-8D3C-A625DC4A6657}" presName="Name37" presStyleLbl="parChTrans1D2" presStyleIdx="0" presStyleCnt="4"/>
      <dgm:spPr/>
      <dgm:t>
        <a:bodyPr/>
        <a:lstStyle/>
        <a:p>
          <a:endParaRPr lang="th-TH"/>
        </a:p>
      </dgm:t>
    </dgm:pt>
    <dgm:pt modelId="{E5EED824-D9FD-43DF-8611-0C6FF5653B77}" type="pres">
      <dgm:prSet presAssocID="{B499695B-473E-475F-96E1-7E02433CAE12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794158CF-01B5-46A8-8EBF-270F1C1471DC}" type="pres">
      <dgm:prSet presAssocID="{B499695B-473E-475F-96E1-7E02433CAE12}" presName="rootComposite" presStyleCnt="0"/>
      <dgm:spPr/>
      <dgm:t>
        <a:bodyPr/>
        <a:lstStyle/>
        <a:p>
          <a:endParaRPr lang="th-TH"/>
        </a:p>
      </dgm:t>
    </dgm:pt>
    <dgm:pt modelId="{8A51AA57-150B-4B1F-AA4E-E8B72F0DC2AA}" type="pres">
      <dgm:prSet presAssocID="{B499695B-473E-475F-96E1-7E02433CAE12}" presName="rootText" presStyleLbl="node2" presStyleIdx="0" presStyleCnt="3" custScaleX="12357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2B7E591F-0562-4BF1-B342-5F9C9B15BD5B}" type="pres">
      <dgm:prSet presAssocID="{B499695B-473E-475F-96E1-7E02433CAE12}" presName="rootConnector" presStyleLbl="node2" presStyleIdx="0" presStyleCnt="3"/>
      <dgm:spPr/>
      <dgm:t>
        <a:bodyPr/>
        <a:lstStyle/>
        <a:p>
          <a:endParaRPr lang="th-TH"/>
        </a:p>
      </dgm:t>
    </dgm:pt>
    <dgm:pt modelId="{4FA97F94-B034-4769-9B98-80329E295D02}" type="pres">
      <dgm:prSet presAssocID="{B499695B-473E-475F-96E1-7E02433CAE12}" presName="hierChild4" presStyleCnt="0"/>
      <dgm:spPr/>
      <dgm:t>
        <a:bodyPr/>
        <a:lstStyle/>
        <a:p>
          <a:endParaRPr lang="th-TH"/>
        </a:p>
      </dgm:t>
    </dgm:pt>
    <dgm:pt modelId="{D628D649-319B-4322-A835-302DA89970FB}" type="pres">
      <dgm:prSet presAssocID="{5BCCC996-0897-4DA1-BE20-A7EA8CC6D563}" presName="Name37" presStyleLbl="parChTrans1D3" presStyleIdx="0" presStyleCnt="4"/>
      <dgm:spPr/>
      <dgm:t>
        <a:bodyPr/>
        <a:lstStyle/>
        <a:p>
          <a:endParaRPr lang="th-TH"/>
        </a:p>
      </dgm:t>
    </dgm:pt>
    <dgm:pt modelId="{4326F6EE-4181-4FF8-BE3F-B1A2DD5C4DE5}" type="pres">
      <dgm:prSet presAssocID="{BDB657E1-863A-47CA-97CD-EBC42468E4AF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99C73034-FB78-4E28-8C5B-815766A65D51}" type="pres">
      <dgm:prSet presAssocID="{BDB657E1-863A-47CA-97CD-EBC42468E4AF}" presName="rootComposite" presStyleCnt="0"/>
      <dgm:spPr/>
      <dgm:t>
        <a:bodyPr/>
        <a:lstStyle/>
        <a:p>
          <a:endParaRPr lang="th-TH"/>
        </a:p>
      </dgm:t>
    </dgm:pt>
    <dgm:pt modelId="{D9194035-D1B4-4A0C-A05C-945BA6589C8A}" type="pres">
      <dgm:prSet presAssocID="{BDB657E1-863A-47CA-97CD-EBC42468E4AF}" presName="rootText" presStyleLbl="node3" presStyleIdx="0" presStyleCnt="3" custScaleX="11494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E10C4F3-888F-4DEE-864E-B955906B011C}" type="pres">
      <dgm:prSet presAssocID="{BDB657E1-863A-47CA-97CD-EBC42468E4AF}" presName="rootConnector" presStyleLbl="node3" presStyleIdx="0" presStyleCnt="3"/>
      <dgm:spPr/>
      <dgm:t>
        <a:bodyPr/>
        <a:lstStyle/>
        <a:p>
          <a:endParaRPr lang="th-TH"/>
        </a:p>
      </dgm:t>
    </dgm:pt>
    <dgm:pt modelId="{AB620C5D-0D46-4A77-93E9-06A764E22DE4}" type="pres">
      <dgm:prSet presAssocID="{BDB657E1-863A-47CA-97CD-EBC42468E4AF}" presName="hierChild4" presStyleCnt="0"/>
      <dgm:spPr/>
      <dgm:t>
        <a:bodyPr/>
        <a:lstStyle/>
        <a:p>
          <a:endParaRPr lang="th-TH"/>
        </a:p>
      </dgm:t>
    </dgm:pt>
    <dgm:pt modelId="{DCAC6A0C-7310-462E-BFD1-1F7459D97F21}" type="pres">
      <dgm:prSet presAssocID="{BDB657E1-863A-47CA-97CD-EBC42468E4AF}" presName="hierChild5" presStyleCnt="0"/>
      <dgm:spPr/>
      <dgm:t>
        <a:bodyPr/>
        <a:lstStyle/>
        <a:p>
          <a:endParaRPr lang="th-TH"/>
        </a:p>
      </dgm:t>
    </dgm:pt>
    <dgm:pt modelId="{DBCE7788-6E01-4B36-A060-17638D80E890}" type="pres">
      <dgm:prSet presAssocID="{B499695B-473E-475F-96E1-7E02433CAE12}" presName="hierChild5" presStyleCnt="0"/>
      <dgm:spPr/>
      <dgm:t>
        <a:bodyPr/>
        <a:lstStyle/>
        <a:p>
          <a:endParaRPr lang="th-TH"/>
        </a:p>
      </dgm:t>
    </dgm:pt>
    <dgm:pt modelId="{B0F30966-F35F-44FA-8137-1AD336CD9A4C}" type="pres">
      <dgm:prSet presAssocID="{68842BE8-8C00-4B54-AFEC-BB0F78E7836D}" presName="Name37" presStyleLbl="parChTrans1D2" presStyleIdx="1" presStyleCnt="4"/>
      <dgm:spPr/>
      <dgm:t>
        <a:bodyPr/>
        <a:lstStyle/>
        <a:p>
          <a:endParaRPr lang="th-TH"/>
        </a:p>
      </dgm:t>
    </dgm:pt>
    <dgm:pt modelId="{7241CD91-6274-4F46-86CF-7C8FC54A6E2D}" type="pres">
      <dgm:prSet presAssocID="{8883C93D-3FCF-4450-B474-6D53314FC922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36709C41-CD77-4DAF-B35B-1B0844D957D5}" type="pres">
      <dgm:prSet presAssocID="{8883C93D-3FCF-4450-B474-6D53314FC922}" presName="rootComposite" presStyleCnt="0"/>
      <dgm:spPr/>
      <dgm:t>
        <a:bodyPr/>
        <a:lstStyle/>
        <a:p>
          <a:endParaRPr lang="th-TH"/>
        </a:p>
      </dgm:t>
    </dgm:pt>
    <dgm:pt modelId="{CC11ADBD-7C41-49AA-914E-083595F94D7D}" type="pres">
      <dgm:prSet presAssocID="{8883C93D-3FCF-4450-B474-6D53314FC922}" presName="rootText" presStyleLbl="node2" presStyleIdx="1" presStyleCnt="3" custScaleX="16264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C8F94C9-A2FF-43EE-BF22-AC47EBDCDE16}" type="pres">
      <dgm:prSet presAssocID="{8883C93D-3FCF-4450-B474-6D53314FC922}" presName="rootConnector" presStyleLbl="node2" presStyleIdx="1" presStyleCnt="3"/>
      <dgm:spPr/>
      <dgm:t>
        <a:bodyPr/>
        <a:lstStyle/>
        <a:p>
          <a:endParaRPr lang="th-TH"/>
        </a:p>
      </dgm:t>
    </dgm:pt>
    <dgm:pt modelId="{D8EF9580-2382-4713-BD24-9A2B1F502CC3}" type="pres">
      <dgm:prSet presAssocID="{8883C93D-3FCF-4450-B474-6D53314FC922}" presName="hierChild4" presStyleCnt="0"/>
      <dgm:spPr/>
      <dgm:t>
        <a:bodyPr/>
        <a:lstStyle/>
        <a:p>
          <a:endParaRPr lang="th-TH"/>
        </a:p>
      </dgm:t>
    </dgm:pt>
    <dgm:pt modelId="{43B03A19-1A67-4D8A-817B-55E766ABEF2A}" type="pres">
      <dgm:prSet presAssocID="{5D53C584-950B-4F8A-8C30-F8CE3B4AE6B6}" presName="Name37" presStyleLbl="parChTrans1D3" presStyleIdx="1" presStyleCnt="4"/>
      <dgm:spPr/>
      <dgm:t>
        <a:bodyPr/>
        <a:lstStyle/>
        <a:p>
          <a:endParaRPr lang="th-TH"/>
        </a:p>
      </dgm:t>
    </dgm:pt>
    <dgm:pt modelId="{D96E62E0-C7A9-4F62-A79E-66D2315FF7E9}" type="pres">
      <dgm:prSet presAssocID="{7B6994D2-C6CF-4710-ADE3-3A91D34DE9FE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F6C2B88F-8C5E-4C38-88DE-81B77FDAAE21}" type="pres">
      <dgm:prSet presAssocID="{7B6994D2-C6CF-4710-ADE3-3A91D34DE9FE}" presName="rootComposite" presStyleCnt="0"/>
      <dgm:spPr/>
      <dgm:t>
        <a:bodyPr/>
        <a:lstStyle/>
        <a:p>
          <a:endParaRPr lang="th-TH"/>
        </a:p>
      </dgm:t>
    </dgm:pt>
    <dgm:pt modelId="{1DFE61A2-5282-48C0-835F-ED810F3C231C}" type="pres">
      <dgm:prSet presAssocID="{7B6994D2-C6CF-4710-ADE3-3A91D34DE9FE}" presName="rootText" presStyleLbl="node3" presStyleIdx="1" presStyleCnt="3" custScaleX="13200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26EF9650-3B5D-44E2-8F18-78A3A71D917F}" type="pres">
      <dgm:prSet presAssocID="{7B6994D2-C6CF-4710-ADE3-3A91D34DE9FE}" presName="rootConnector" presStyleLbl="node3" presStyleIdx="1" presStyleCnt="3"/>
      <dgm:spPr/>
      <dgm:t>
        <a:bodyPr/>
        <a:lstStyle/>
        <a:p>
          <a:endParaRPr lang="th-TH"/>
        </a:p>
      </dgm:t>
    </dgm:pt>
    <dgm:pt modelId="{6F1A82AF-403E-4FAA-8852-281E4AB2510E}" type="pres">
      <dgm:prSet presAssocID="{7B6994D2-C6CF-4710-ADE3-3A91D34DE9FE}" presName="hierChild4" presStyleCnt="0"/>
      <dgm:spPr/>
      <dgm:t>
        <a:bodyPr/>
        <a:lstStyle/>
        <a:p>
          <a:endParaRPr lang="th-TH"/>
        </a:p>
      </dgm:t>
    </dgm:pt>
    <dgm:pt modelId="{AD4FC65F-AAA8-4313-B937-87B249BB9779}" type="pres">
      <dgm:prSet presAssocID="{7B6994D2-C6CF-4710-ADE3-3A91D34DE9FE}" presName="hierChild5" presStyleCnt="0"/>
      <dgm:spPr/>
      <dgm:t>
        <a:bodyPr/>
        <a:lstStyle/>
        <a:p>
          <a:endParaRPr lang="th-TH"/>
        </a:p>
      </dgm:t>
    </dgm:pt>
    <dgm:pt modelId="{28B2E5F4-4B3F-486A-8F98-B34AF9325E8B}" type="pres">
      <dgm:prSet presAssocID="{8883C93D-3FCF-4450-B474-6D53314FC922}" presName="hierChild5" presStyleCnt="0"/>
      <dgm:spPr/>
      <dgm:t>
        <a:bodyPr/>
        <a:lstStyle/>
        <a:p>
          <a:endParaRPr lang="th-TH"/>
        </a:p>
      </dgm:t>
    </dgm:pt>
    <dgm:pt modelId="{CE616E75-EEF0-419C-A390-B8E85CC777E9}" type="pres">
      <dgm:prSet presAssocID="{F2CC3A5A-C294-40AD-9820-15B50A64BB23}" presName="Name37" presStyleLbl="parChTrans1D2" presStyleIdx="2" presStyleCnt="4"/>
      <dgm:spPr/>
      <dgm:t>
        <a:bodyPr/>
        <a:lstStyle/>
        <a:p>
          <a:endParaRPr lang="th-TH"/>
        </a:p>
      </dgm:t>
    </dgm:pt>
    <dgm:pt modelId="{FF2D2BED-2A6F-4A42-9B06-46B86406A4A9}" type="pres">
      <dgm:prSet presAssocID="{2B18DD81-4EA6-47B6-974F-164AD34C1FEF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3264A076-90F1-430C-A8B2-FD20B3F4C6FD}" type="pres">
      <dgm:prSet presAssocID="{2B18DD81-4EA6-47B6-974F-164AD34C1FEF}" presName="rootComposite" presStyleCnt="0"/>
      <dgm:spPr/>
      <dgm:t>
        <a:bodyPr/>
        <a:lstStyle/>
        <a:p>
          <a:endParaRPr lang="th-TH"/>
        </a:p>
      </dgm:t>
    </dgm:pt>
    <dgm:pt modelId="{4C045A13-D819-41ED-8BEE-19E5D340DD7E}" type="pres">
      <dgm:prSet presAssocID="{2B18DD81-4EA6-47B6-974F-164AD34C1FEF}" presName="rootText" presStyleLbl="node2" presStyleIdx="2" presStyleCnt="3" custScaleX="13014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604C4E2F-D040-494E-AADB-E96E971DA588}" type="pres">
      <dgm:prSet presAssocID="{2B18DD81-4EA6-47B6-974F-164AD34C1FEF}" presName="rootConnector" presStyleLbl="node2" presStyleIdx="2" presStyleCnt="3"/>
      <dgm:spPr/>
      <dgm:t>
        <a:bodyPr/>
        <a:lstStyle/>
        <a:p>
          <a:endParaRPr lang="th-TH"/>
        </a:p>
      </dgm:t>
    </dgm:pt>
    <dgm:pt modelId="{C0F83AF0-9B58-463C-B447-9E39ADFE4D27}" type="pres">
      <dgm:prSet presAssocID="{2B18DD81-4EA6-47B6-974F-164AD34C1FEF}" presName="hierChild4" presStyleCnt="0"/>
      <dgm:spPr/>
      <dgm:t>
        <a:bodyPr/>
        <a:lstStyle/>
        <a:p>
          <a:endParaRPr lang="th-TH"/>
        </a:p>
      </dgm:t>
    </dgm:pt>
    <dgm:pt modelId="{245EA0FF-300A-4B9F-BE4C-523E67ADA2F7}" type="pres">
      <dgm:prSet presAssocID="{F6603B72-7B49-4C03-A715-DBC29ABCB673}" presName="Name37" presStyleLbl="parChTrans1D3" presStyleIdx="2" presStyleCnt="4"/>
      <dgm:spPr/>
      <dgm:t>
        <a:bodyPr/>
        <a:lstStyle/>
        <a:p>
          <a:endParaRPr lang="th-TH"/>
        </a:p>
      </dgm:t>
    </dgm:pt>
    <dgm:pt modelId="{6C6A1B73-B528-45EB-9DC0-0EF2CB7670B2}" type="pres">
      <dgm:prSet presAssocID="{02E49E11-8342-4DEA-A23E-CE7AAC65EB70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7519C52C-B8BB-4BE7-B2CD-C19549C1D9EE}" type="pres">
      <dgm:prSet presAssocID="{02E49E11-8342-4DEA-A23E-CE7AAC65EB70}" presName="rootComposite" presStyleCnt="0"/>
      <dgm:spPr/>
      <dgm:t>
        <a:bodyPr/>
        <a:lstStyle/>
        <a:p>
          <a:endParaRPr lang="th-TH"/>
        </a:p>
      </dgm:t>
    </dgm:pt>
    <dgm:pt modelId="{FA3348ED-CA25-414A-A57E-4CF971F520E3}" type="pres">
      <dgm:prSet presAssocID="{02E49E11-8342-4DEA-A23E-CE7AAC65EB7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EEA77C12-ADA8-498C-ABA6-C8482B52DE20}" type="pres">
      <dgm:prSet presAssocID="{02E49E11-8342-4DEA-A23E-CE7AAC65EB70}" presName="rootConnector" presStyleLbl="node3" presStyleIdx="2" presStyleCnt="3"/>
      <dgm:spPr/>
      <dgm:t>
        <a:bodyPr/>
        <a:lstStyle/>
        <a:p>
          <a:endParaRPr lang="th-TH"/>
        </a:p>
      </dgm:t>
    </dgm:pt>
    <dgm:pt modelId="{E79D8E59-121C-46F7-849C-9DE80D164EEB}" type="pres">
      <dgm:prSet presAssocID="{02E49E11-8342-4DEA-A23E-CE7AAC65EB70}" presName="hierChild4" presStyleCnt="0"/>
      <dgm:spPr/>
      <dgm:t>
        <a:bodyPr/>
        <a:lstStyle/>
        <a:p>
          <a:endParaRPr lang="th-TH"/>
        </a:p>
      </dgm:t>
    </dgm:pt>
    <dgm:pt modelId="{DD005920-B998-40C2-AA8E-1C5BAE05223E}" type="pres">
      <dgm:prSet presAssocID="{02E49E11-8342-4DEA-A23E-CE7AAC65EB70}" presName="hierChild5" presStyleCnt="0"/>
      <dgm:spPr/>
      <dgm:t>
        <a:bodyPr/>
        <a:lstStyle/>
        <a:p>
          <a:endParaRPr lang="th-TH"/>
        </a:p>
      </dgm:t>
    </dgm:pt>
    <dgm:pt modelId="{7D661D1A-CD1A-482C-8535-A32B5B777632}" type="pres">
      <dgm:prSet presAssocID="{2B18DD81-4EA6-47B6-974F-164AD34C1FEF}" presName="hierChild5" presStyleCnt="0"/>
      <dgm:spPr/>
      <dgm:t>
        <a:bodyPr/>
        <a:lstStyle/>
        <a:p>
          <a:endParaRPr lang="th-TH"/>
        </a:p>
      </dgm:t>
    </dgm:pt>
    <dgm:pt modelId="{8CEF4774-011C-453A-BCFA-FBAFEE93CF63}" type="pres">
      <dgm:prSet presAssocID="{E46B8F12-B75E-4A41-887B-0A08DE91CF6F}" presName="hierChild3" presStyleCnt="0"/>
      <dgm:spPr/>
      <dgm:t>
        <a:bodyPr/>
        <a:lstStyle/>
        <a:p>
          <a:endParaRPr lang="th-TH"/>
        </a:p>
      </dgm:t>
    </dgm:pt>
    <dgm:pt modelId="{0A43442E-AF18-47C5-B05B-D4D259D852FF}" type="pres">
      <dgm:prSet presAssocID="{393086B8-CFC3-4487-9110-4FEDEB04ADA7}" presName="Name111" presStyleLbl="parChTrans1D2" presStyleIdx="3" presStyleCnt="4"/>
      <dgm:spPr/>
      <dgm:t>
        <a:bodyPr/>
        <a:lstStyle/>
        <a:p>
          <a:endParaRPr lang="th-TH"/>
        </a:p>
      </dgm:t>
    </dgm:pt>
    <dgm:pt modelId="{3D92C8F9-958E-40B2-A65E-600FA3545F41}" type="pres">
      <dgm:prSet presAssocID="{5DE45269-F753-4F5D-8FC6-EAEA81FBDA42}" presName="hierRoot3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936356B0-EE2F-4359-97C7-D46C792BBFC0}" type="pres">
      <dgm:prSet presAssocID="{5DE45269-F753-4F5D-8FC6-EAEA81FBDA42}" presName="rootComposite3" presStyleCnt="0"/>
      <dgm:spPr/>
      <dgm:t>
        <a:bodyPr/>
        <a:lstStyle/>
        <a:p>
          <a:endParaRPr lang="th-TH"/>
        </a:p>
      </dgm:t>
    </dgm:pt>
    <dgm:pt modelId="{0708DD40-A3F4-4FBB-B80A-0FF96FBC4F12}" type="pres">
      <dgm:prSet presAssocID="{5DE45269-F753-4F5D-8FC6-EAEA81FBDA42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FECC2A4-01D8-4F2A-8614-EF11209378DF}" type="pres">
      <dgm:prSet presAssocID="{5DE45269-F753-4F5D-8FC6-EAEA81FBDA42}" presName="rootConnector3" presStyleLbl="asst1" presStyleIdx="0" presStyleCnt="2"/>
      <dgm:spPr/>
      <dgm:t>
        <a:bodyPr/>
        <a:lstStyle/>
        <a:p>
          <a:endParaRPr lang="th-TH"/>
        </a:p>
      </dgm:t>
    </dgm:pt>
    <dgm:pt modelId="{FF639318-2F90-4D4C-B20A-64EBE7B6C1BE}" type="pres">
      <dgm:prSet presAssocID="{5DE45269-F753-4F5D-8FC6-EAEA81FBDA42}" presName="hierChild6" presStyleCnt="0"/>
      <dgm:spPr/>
      <dgm:t>
        <a:bodyPr/>
        <a:lstStyle/>
        <a:p>
          <a:endParaRPr lang="th-TH"/>
        </a:p>
      </dgm:t>
    </dgm:pt>
    <dgm:pt modelId="{D65A05C4-C6EE-43DE-AEA0-C918092AB1DF}" type="pres">
      <dgm:prSet presAssocID="{5DE45269-F753-4F5D-8FC6-EAEA81FBDA42}" presName="hierChild7" presStyleCnt="0"/>
      <dgm:spPr/>
      <dgm:t>
        <a:bodyPr/>
        <a:lstStyle/>
        <a:p>
          <a:endParaRPr lang="th-TH"/>
        </a:p>
      </dgm:t>
    </dgm:pt>
    <dgm:pt modelId="{598353DE-75A7-49EA-9353-C23E3B3502B7}" type="pres">
      <dgm:prSet presAssocID="{CA8F0F87-D688-4977-BF08-10B92B78D2F9}" presName="Name111" presStyleLbl="parChTrans1D3" presStyleIdx="3" presStyleCnt="4"/>
      <dgm:spPr/>
      <dgm:t>
        <a:bodyPr/>
        <a:lstStyle/>
        <a:p>
          <a:endParaRPr lang="th-TH"/>
        </a:p>
      </dgm:t>
    </dgm:pt>
    <dgm:pt modelId="{9BBC0E50-6F4C-42B0-A02F-B50BC5BDBF53}" type="pres">
      <dgm:prSet presAssocID="{DFB6159F-D421-47A0-AE1A-A8B1DD3F76BC}" presName="hierRoot3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B841F388-B8D4-4E8F-9ECD-BD888EF2CA4E}" type="pres">
      <dgm:prSet presAssocID="{DFB6159F-D421-47A0-AE1A-A8B1DD3F76BC}" presName="rootComposite3" presStyleCnt="0"/>
      <dgm:spPr/>
      <dgm:t>
        <a:bodyPr/>
        <a:lstStyle/>
        <a:p>
          <a:endParaRPr lang="th-TH"/>
        </a:p>
      </dgm:t>
    </dgm:pt>
    <dgm:pt modelId="{9492F669-CBA6-4B96-98BF-4565F8FBF450}" type="pres">
      <dgm:prSet presAssocID="{DFB6159F-D421-47A0-AE1A-A8B1DD3F76BC}" presName="rootText3" presStyleLbl="asst1" presStyleIdx="1" presStyleCnt="2" custScaleX="19714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28844009-FB40-4DAB-89FA-47B05C1C9284}" type="pres">
      <dgm:prSet presAssocID="{DFB6159F-D421-47A0-AE1A-A8B1DD3F76BC}" presName="rootConnector3" presStyleLbl="asst1" presStyleIdx="1" presStyleCnt="2"/>
      <dgm:spPr/>
      <dgm:t>
        <a:bodyPr/>
        <a:lstStyle/>
        <a:p>
          <a:endParaRPr lang="th-TH"/>
        </a:p>
      </dgm:t>
    </dgm:pt>
    <dgm:pt modelId="{B33E3A09-D85D-4CD1-8C29-DC9B33337E68}" type="pres">
      <dgm:prSet presAssocID="{DFB6159F-D421-47A0-AE1A-A8B1DD3F76BC}" presName="hierChild6" presStyleCnt="0"/>
      <dgm:spPr/>
      <dgm:t>
        <a:bodyPr/>
        <a:lstStyle/>
        <a:p>
          <a:endParaRPr lang="th-TH"/>
        </a:p>
      </dgm:t>
    </dgm:pt>
    <dgm:pt modelId="{62F79CB8-43BF-40BF-8D1C-921E7ED91F57}" type="pres">
      <dgm:prSet presAssocID="{DFB6159F-D421-47A0-AE1A-A8B1DD3F76BC}" presName="hierChild7" presStyleCnt="0"/>
      <dgm:spPr/>
      <dgm:t>
        <a:bodyPr/>
        <a:lstStyle/>
        <a:p>
          <a:endParaRPr lang="th-TH"/>
        </a:p>
      </dgm:t>
    </dgm:pt>
  </dgm:ptLst>
  <dgm:cxnLst>
    <dgm:cxn modelId="{3D872D23-0950-4CED-90EC-297C72BEDF75}" type="presOf" srcId="{CA8F0F87-D688-4977-BF08-10B92B78D2F9}" destId="{598353DE-75A7-49EA-9353-C23E3B3502B7}" srcOrd="0" destOrd="0" presId="urn:microsoft.com/office/officeart/2005/8/layout/orgChart1"/>
    <dgm:cxn modelId="{0B319084-B91A-4214-A76A-67E60C19A829}" srcId="{E46B8F12-B75E-4A41-887B-0A08DE91CF6F}" destId="{5DE45269-F753-4F5D-8FC6-EAEA81FBDA42}" srcOrd="3" destOrd="0" parTransId="{393086B8-CFC3-4487-9110-4FEDEB04ADA7}" sibTransId="{E6DD0257-DEA2-43E9-95B2-F401FA6C7F1A}"/>
    <dgm:cxn modelId="{0E1D0AD6-C4A0-407B-AA9B-80AB86EE4F38}" srcId="{5DE45269-F753-4F5D-8FC6-EAEA81FBDA42}" destId="{DFB6159F-D421-47A0-AE1A-A8B1DD3F76BC}" srcOrd="0" destOrd="0" parTransId="{CA8F0F87-D688-4977-BF08-10B92B78D2F9}" sibTransId="{5B308E71-91DF-4B04-BF7C-F5206F1E7F6C}"/>
    <dgm:cxn modelId="{D6A93BB9-1ACD-4FA3-8563-DFF6E87C37DE}" type="presOf" srcId="{E46B8F12-B75E-4A41-887B-0A08DE91CF6F}" destId="{16E2DDD7-39C9-47BE-9300-212CFFA15149}" srcOrd="1" destOrd="0" presId="urn:microsoft.com/office/officeart/2005/8/layout/orgChart1"/>
    <dgm:cxn modelId="{A44B1795-C207-4876-B66F-35B64821B4A2}" type="presOf" srcId="{393086B8-CFC3-4487-9110-4FEDEB04ADA7}" destId="{0A43442E-AF18-47C5-B05B-D4D259D852FF}" srcOrd="0" destOrd="0" presId="urn:microsoft.com/office/officeart/2005/8/layout/orgChart1"/>
    <dgm:cxn modelId="{5DBC703F-46B3-4C19-9472-0E9C0858C431}" srcId="{E46B8F12-B75E-4A41-887B-0A08DE91CF6F}" destId="{8883C93D-3FCF-4450-B474-6D53314FC922}" srcOrd="1" destOrd="0" parTransId="{68842BE8-8C00-4B54-AFEC-BB0F78E7836D}" sibTransId="{5F8397A5-67E1-4680-9203-8938D7205D5E}"/>
    <dgm:cxn modelId="{758468A0-2F2C-49A1-944F-C12F98BF23CE}" type="presOf" srcId="{B499695B-473E-475F-96E1-7E02433CAE12}" destId="{8A51AA57-150B-4B1F-AA4E-E8B72F0DC2AA}" srcOrd="0" destOrd="0" presId="urn:microsoft.com/office/officeart/2005/8/layout/orgChart1"/>
    <dgm:cxn modelId="{0A32C16A-C117-4501-B84D-3FBFC1B48747}" srcId="{E46B8F12-B75E-4A41-887B-0A08DE91CF6F}" destId="{2B18DD81-4EA6-47B6-974F-164AD34C1FEF}" srcOrd="2" destOrd="0" parTransId="{F2CC3A5A-C294-40AD-9820-15B50A64BB23}" sibTransId="{F48DE385-056E-418C-B95C-C42535575A1F}"/>
    <dgm:cxn modelId="{33F3FD78-B535-456D-8C4D-8D177012E1D4}" type="presOf" srcId="{5BCCC996-0897-4DA1-BE20-A7EA8CC6D563}" destId="{D628D649-319B-4322-A835-302DA89970FB}" srcOrd="0" destOrd="0" presId="urn:microsoft.com/office/officeart/2005/8/layout/orgChart1"/>
    <dgm:cxn modelId="{DD2DAD77-4D96-450F-B475-267E5A793CE0}" srcId="{8883C93D-3FCF-4450-B474-6D53314FC922}" destId="{7B6994D2-C6CF-4710-ADE3-3A91D34DE9FE}" srcOrd="0" destOrd="0" parTransId="{5D53C584-950B-4F8A-8C30-F8CE3B4AE6B6}" sibTransId="{DF2E09E1-C4CD-467F-8875-266A051B6246}"/>
    <dgm:cxn modelId="{5FD4CE8E-568F-4EF3-9EAD-5F71959444F7}" type="presOf" srcId="{8883C93D-3FCF-4450-B474-6D53314FC922}" destId="{BC8F94C9-A2FF-43EE-BF22-AC47EBDCDE16}" srcOrd="1" destOrd="0" presId="urn:microsoft.com/office/officeart/2005/8/layout/orgChart1"/>
    <dgm:cxn modelId="{74B87886-5EF9-45BA-BAD9-D794DBB42C2E}" type="presOf" srcId="{16BAB8F3-4FAE-48EF-9854-0A8AAA68B61D}" destId="{93FD7B22-DF7D-437D-BC2F-1F15DB5C144E}" srcOrd="0" destOrd="0" presId="urn:microsoft.com/office/officeart/2005/8/layout/orgChart1"/>
    <dgm:cxn modelId="{01B479D0-6AB9-4375-B715-C0420BA6E71E}" type="presOf" srcId="{BDB657E1-863A-47CA-97CD-EBC42468E4AF}" destId="{5E10C4F3-888F-4DEE-864E-B955906B011C}" srcOrd="1" destOrd="0" presId="urn:microsoft.com/office/officeart/2005/8/layout/orgChart1"/>
    <dgm:cxn modelId="{7391C5DC-79E6-4745-9CB9-421061871E34}" type="presOf" srcId="{8883C93D-3FCF-4450-B474-6D53314FC922}" destId="{CC11ADBD-7C41-49AA-914E-083595F94D7D}" srcOrd="0" destOrd="0" presId="urn:microsoft.com/office/officeart/2005/8/layout/orgChart1"/>
    <dgm:cxn modelId="{A8219602-536B-4A14-BAE8-144BA408A129}" type="presOf" srcId="{F6603B72-7B49-4C03-A715-DBC29ABCB673}" destId="{245EA0FF-300A-4B9F-BE4C-523E67ADA2F7}" srcOrd="0" destOrd="0" presId="urn:microsoft.com/office/officeart/2005/8/layout/orgChart1"/>
    <dgm:cxn modelId="{513E68D8-DB99-43E9-857A-5D14E007CF1E}" type="presOf" srcId="{DFB6159F-D421-47A0-AE1A-A8B1DD3F76BC}" destId="{28844009-FB40-4DAB-89FA-47B05C1C9284}" srcOrd="1" destOrd="0" presId="urn:microsoft.com/office/officeart/2005/8/layout/orgChart1"/>
    <dgm:cxn modelId="{AE73907E-399B-4E6D-84A7-CBBAEE7B16B5}" type="presOf" srcId="{68842BE8-8C00-4B54-AFEC-BB0F78E7836D}" destId="{B0F30966-F35F-44FA-8137-1AD336CD9A4C}" srcOrd="0" destOrd="0" presId="urn:microsoft.com/office/officeart/2005/8/layout/orgChart1"/>
    <dgm:cxn modelId="{C176F50E-DB5C-4764-8BA0-9062B014B54D}" type="presOf" srcId="{F2CC3A5A-C294-40AD-9820-15B50A64BB23}" destId="{CE616E75-EEF0-419C-A390-B8E85CC777E9}" srcOrd="0" destOrd="0" presId="urn:microsoft.com/office/officeart/2005/8/layout/orgChart1"/>
    <dgm:cxn modelId="{18A34128-E23C-4DE0-BF89-8402535C1B30}" type="presOf" srcId="{02E49E11-8342-4DEA-A23E-CE7AAC65EB70}" destId="{EEA77C12-ADA8-498C-ABA6-C8482B52DE20}" srcOrd="1" destOrd="0" presId="urn:microsoft.com/office/officeart/2005/8/layout/orgChart1"/>
    <dgm:cxn modelId="{212DA9AB-8B44-44A1-847B-A216BA224AA7}" srcId="{2B18DD81-4EA6-47B6-974F-164AD34C1FEF}" destId="{02E49E11-8342-4DEA-A23E-CE7AAC65EB70}" srcOrd="0" destOrd="0" parTransId="{F6603B72-7B49-4C03-A715-DBC29ABCB673}" sibTransId="{7911C783-E2E9-4F8E-B7A6-D6F22A0E3E8D}"/>
    <dgm:cxn modelId="{A7F2DED2-6569-416A-8565-9C6681787EAA}" type="presOf" srcId="{7B6994D2-C6CF-4710-ADE3-3A91D34DE9FE}" destId="{1DFE61A2-5282-48C0-835F-ED810F3C231C}" srcOrd="0" destOrd="0" presId="urn:microsoft.com/office/officeart/2005/8/layout/orgChart1"/>
    <dgm:cxn modelId="{920364AF-84E1-4964-9FA4-D521785DD43E}" type="presOf" srcId="{E46B8F12-B75E-4A41-887B-0A08DE91CF6F}" destId="{CD3EFED4-ED1D-41C4-AE83-655C14504FC5}" srcOrd="0" destOrd="0" presId="urn:microsoft.com/office/officeart/2005/8/layout/orgChart1"/>
    <dgm:cxn modelId="{80CE3E45-1770-4B9B-9EAD-95EAD3A77784}" type="presOf" srcId="{02E49E11-8342-4DEA-A23E-CE7AAC65EB70}" destId="{FA3348ED-CA25-414A-A57E-4CF971F520E3}" srcOrd="0" destOrd="0" presId="urn:microsoft.com/office/officeart/2005/8/layout/orgChart1"/>
    <dgm:cxn modelId="{82140CF1-3C4D-4C23-ADCB-5C2607DC7C6D}" type="presOf" srcId="{B499695B-473E-475F-96E1-7E02433CAE12}" destId="{2B7E591F-0562-4BF1-B342-5F9C9B15BD5B}" srcOrd="1" destOrd="0" presId="urn:microsoft.com/office/officeart/2005/8/layout/orgChart1"/>
    <dgm:cxn modelId="{FCDCBEF3-AE35-4445-BCB1-1AB56FA66D98}" type="presOf" srcId="{5DE45269-F753-4F5D-8FC6-EAEA81FBDA42}" destId="{0708DD40-A3F4-4FBB-B80A-0FF96FBC4F12}" srcOrd="0" destOrd="0" presId="urn:microsoft.com/office/officeart/2005/8/layout/orgChart1"/>
    <dgm:cxn modelId="{B3830E17-DF9F-4EE9-9E99-00F4114A146A}" type="presOf" srcId="{5DE45269-F753-4F5D-8FC6-EAEA81FBDA42}" destId="{0FECC2A4-01D8-4F2A-8614-EF11209378DF}" srcOrd="1" destOrd="0" presId="urn:microsoft.com/office/officeart/2005/8/layout/orgChart1"/>
    <dgm:cxn modelId="{66AE1DC4-EA35-4AF6-9C8A-8866D8029B19}" type="presOf" srcId="{BDB657E1-863A-47CA-97CD-EBC42468E4AF}" destId="{D9194035-D1B4-4A0C-A05C-945BA6589C8A}" srcOrd="0" destOrd="0" presId="urn:microsoft.com/office/officeart/2005/8/layout/orgChart1"/>
    <dgm:cxn modelId="{BB83BC0A-7A7A-4628-8531-658C4290C34E}" type="presOf" srcId="{2B18DD81-4EA6-47B6-974F-164AD34C1FEF}" destId="{4C045A13-D819-41ED-8BEE-19E5D340DD7E}" srcOrd="0" destOrd="0" presId="urn:microsoft.com/office/officeart/2005/8/layout/orgChart1"/>
    <dgm:cxn modelId="{F14CBE0A-9407-4D44-A81C-725F732F6AB2}" srcId="{B499695B-473E-475F-96E1-7E02433CAE12}" destId="{BDB657E1-863A-47CA-97CD-EBC42468E4AF}" srcOrd="0" destOrd="0" parTransId="{5BCCC996-0897-4DA1-BE20-A7EA8CC6D563}" sibTransId="{8C48376E-1B3F-46C6-8093-CDE1D7B34A53}"/>
    <dgm:cxn modelId="{DE3F7CC9-4C69-4C40-80D7-A0138D8E6787}" srcId="{E46B8F12-B75E-4A41-887B-0A08DE91CF6F}" destId="{B499695B-473E-475F-96E1-7E02433CAE12}" srcOrd="0" destOrd="0" parTransId="{C10AF915-D35F-4BA0-8D3C-A625DC4A6657}" sibTransId="{8D5CE3A8-06B2-4EB6-B1EF-689B0A3034DB}"/>
    <dgm:cxn modelId="{79707FD6-7E1D-4181-A2A2-5DEEC463B706}" srcId="{16BAB8F3-4FAE-48EF-9854-0A8AAA68B61D}" destId="{E46B8F12-B75E-4A41-887B-0A08DE91CF6F}" srcOrd="0" destOrd="0" parTransId="{A0C22253-1778-42E2-832F-9DD929CDEAC5}" sibTransId="{2D5A7924-374D-417A-978B-CDB8E2F99D8F}"/>
    <dgm:cxn modelId="{E5321393-2CF6-4443-AB02-BC90B1B78269}" type="presOf" srcId="{7B6994D2-C6CF-4710-ADE3-3A91D34DE9FE}" destId="{26EF9650-3B5D-44E2-8F18-78A3A71D917F}" srcOrd="1" destOrd="0" presId="urn:microsoft.com/office/officeart/2005/8/layout/orgChart1"/>
    <dgm:cxn modelId="{FF03859B-8168-4A12-BB7D-F32CEB2CFA08}" type="presOf" srcId="{5D53C584-950B-4F8A-8C30-F8CE3B4AE6B6}" destId="{43B03A19-1A67-4D8A-817B-55E766ABEF2A}" srcOrd="0" destOrd="0" presId="urn:microsoft.com/office/officeart/2005/8/layout/orgChart1"/>
    <dgm:cxn modelId="{77D29B0C-9342-4150-95CB-A3D2EABE1052}" type="presOf" srcId="{DFB6159F-D421-47A0-AE1A-A8B1DD3F76BC}" destId="{9492F669-CBA6-4B96-98BF-4565F8FBF450}" srcOrd="0" destOrd="0" presId="urn:microsoft.com/office/officeart/2005/8/layout/orgChart1"/>
    <dgm:cxn modelId="{DF1F7C83-DEEA-41FA-B5C7-D6C5B117B70C}" type="presOf" srcId="{2B18DD81-4EA6-47B6-974F-164AD34C1FEF}" destId="{604C4E2F-D040-494E-AADB-E96E971DA588}" srcOrd="1" destOrd="0" presId="urn:microsoft.com/office/officeart/2005/8/layout/orgChart1"/>
    <dgm:cxn modelId="{825E58B1-B557-4CA4-9677-16C6B217C303}" type="presOf" srcId="{C10AF915-D35F-4BA0-8D3C-A625DC4A6657}" destId="{D3C3AA12-E7D6-4069-B6D6-9A9803A7F032}" srcOrd="0" destOrd="0" presId="urn:microsoft.com/office/officeart/2005/8/layout/orgChart1"/>
    <dgm:cxn modelId="{AC23D05F-7BFB-4D3F-A80A-A5ECF647FA77}" type="presParOf" srcId="{93FD7B22-DF7D-437D-BC2F-1F15DB5C144E}" destId="{4D57F77B-D873-4D1A-917F-47E4F8F8D744}" srcOrd="0" destOrd="0" presId="urn:microsoft.com/office/officeart/2005/8/layout/orgChart1"/>
    <dgm:cxn modelId="{EE24BBE8-F0B9-4906-976A-4260BB6D8298}" type="presParOf" srcId="{4D57F77B-D873-4D1A-917F-47E4F8F8D744}" destId="{C37908F8-6E91-4862-9AC8-4FFAA205E446}" srcOrd="0" destOrd="0" presId="urn:microsoft.com/office/officeart/2005/8/layout/orgChart1"/>
    <dgm:cxn modelId="{7F14F650-CDFF-462D-A54D-8F7163FB8780}" type="presParOf" srcId="{C37908F8-6E91-4862-9AC8-4FFAA205E446}" destId="{CD3EFED4-ED1D-41C4-AE83-655C14504FC5}" srcOrd="0" destOrd="0" presId="urn:microsoft.com/office/officeart/2005/8/layout/orgChart1"/>
    <dgm:cxn modelId="{BC428420-42F0-4F78-81B2-AC63D3E85E1D}" type="presParOf" srcId="{C37908F8-6E91-4862-9AC8-4FFAA205E446}" destId="{16E2DDD7-39C9-47BE-9300-212CFFA15149}" srcOrd="1" destOrd="0" presId="urn:microsoft.com/office/officeart/2005/8/layout/orgChart1"/>
    <dgm:cxn modelId="{1B4DECF3-D972-4213-96D5-C0FD60792202}" type="presParOf" srcId="{4D57F77B-D873-4D1A-917F-47E4F8F8D744}" destId="{10C99877-CC81-4790-844E-DF5D3A571476}" srcOrd="1" destOrd="0" presId="urn:microsoft.com/office/officeart/2005/8/layout/orgChart1"/>
    <dgm:cxn modelId="{52574D68-A062-48D8-9CEF-C3FFF5E63315}" type="presParOf" srcId="{10C99877-CC81-4790-844E-DF5D3A571476}" destId="{D3C3AA12-E7D6-4069-B6D6-9A9803A7F032}" srcOrd="0" destOrd="0" presId="urn:microsoft.com/office/officeart/2005/8/layout/orgChart1"/>
    <dgm:cxn modelId="{E3B03857-2EDE-484F-9139-849250456F07}" type="presParOf" srcId="{10C99877-CC81-4790-844E-DF5D3A571476}" destId="{E5EED824-D9FD-43DF-8611-0C6FF5653B77}" srcOrd="1" destOrd="0" presId="urn:microsoft.com/office/officeart/2005/8/layout/orgChart1"/>
    <dgm:cxn modelId="{634EE1D4-76CE-4382-B95B-B66E594F52AB}" type="presParOf" srcId="{E5EED824-D9FD-43DF-8611-0C6FF5653B77}" destId="{794158CF-01B5-46A8-8EBF-270F1C1471DC}" srcOrd="0" destOrd="0" presId="urn:microsoft.com/office/officeart/2005/8/layout/orgChart1"/>
    <dgm:cxn modelId="{C0EE5F8B-F866-4F52-9A97-0C30BCB05737}" type="presParOf" srcId="{794158CF-01B5-46A8-8EBF-270F1C1471DC}" destId="{8A51AA57-150B-4B1F-AA4E-E8B72F0DC2AA}" srcOrd="0" destOrd="0" presId="urn:microsoft.com/office/officeart/2005/8/layout/orgChart1"/>
    <dgm:cxn modelId="{A5899E03-BA44-48B9-91CE-15D392527414}" type="presParOf" srcId="{794158CF-01B5-46A8-8EBF-270F1C1471DC}" destId="{2B7E591F-0562-4BF1-B342-5F9C9B15BD5B}" srcOrd="1" destOrd="0" presId="urn:microsoft.com/office/officeart/2005/8/layout/orgChart1"/>
    <dgm:cxn modelId="{B61FDF76-ED2C-4DCE-AAF0-1C25CAAE288E}" type="presParOf" srcId="{E5EED824-D9FD-43DF-8611-0C6FF5653B77}" destId="{4FA97F94-B034-4769-9B98-80329E295D02}" srcOrd="1" destOrd="0" presId="urn:microsoft.com/office/officeart/2005/8/layout/orgChart1"/>
    <dgm:cxn modelId="{B80DE0F4-0AD4-47FB-8A79-B9B6C9B2A431}" type="presParOf" srcId="{4FA97F94-B034-4769-9B98-80329E295D02}" destId="{D628D649-319B-4322-A835-302DA89970FB}" srcOrd="0" destOrd="0" presId="urn:microsoft.com/office/officeart/2005/8/layout/orgChart1"/>
    <dgm:cxn modelId="{4AE3FE92-3C6B-432A-B0DC-B4D67B948173}" type="presParOf" srcId="{4FA97F94-B034-4769-9B98-80329E295D02}" destId="{4326F6EE-4181-4FF8-BE3F-B1A2DD5C4DE5}" srcOrd="1" destOrd="0" presId="urn:microsoft.com/office/officeart/2005/8/layout/orgChart1"/>
    <dgm:cxn modelId="{7AE36E18-B2FA-4970-BAA7-41020F1AE9F4}" type="presParOf" srcId="{4326F6EE-4181-4FF8-BE3F-B1A2DD5C4DE5}" destId="{99C73034-FB78-4E28-8C5B-815766A65D51}" srcOrd="0" destOrd="0" presId="urn:microsoft.com/office/officeart/2005/8/layout/orgChart1"/>
    <dgm:cxn modelId="{4EFC1908-150E-4520-AF43-E7FC55F49BB3}" type="presParOf" srcId="{99C73034-FB78-4E28-8C5B-815766A65D51}" destId="{D9194035-D1B4-4A0C-A05C-945BA6589C8A}" srcOrd="0" destOrd="0" presId="urn:microsoft.com/office/officeart/2005/8/layout/orgChart1"/>
    <dgm:cxn modelId="{EE17F4BA-29E5-4495-9402-0B39421E6226}" type="presParOf" srcId="{99C73034-FB78-4E28-8C5B-815766A65D51}" destId="{5E10C4F3-888F-4DEE-864E-B955906B011C}" srcOrd="1" destOrd="0" presId="urn:microsoft.com/office/officeart/2005/8/layout/orgChart1"/>
    <dgm:cxn modelId="{6FD288C9-A0C2-4B59-9471-5C04576737EA}" type="presParOf" srcId="{4326F6EE-4181-4FF8-BE3F-B1A2DD5C4DE5}" destId="{AB620C5D-0D46-4A77-93E9-06A764E22DE4}" srcOrd="1" destOrd="0" presId="urn:microsoft.com/office/officeart/2005/8/layout/orgChart1"/>
    <dgm:cxn modelId="{DA284190-F8CF-4572-8060-177269BDD7B5}" type="presParOf" srcId="{4326F6EE-4181-4FF8-BE3F-B1A2DD5C4DE5}" destId="{DCAC6A0C-7310-462E-BFD1-1F7459D97F21}" srcOrd="2" destOrd="0" presId="urn:microsoft.com/office/officeart/2005/8/layout/orgChart1"/>
    <dgm:cxn modelId="{FA06400C-9F61-4BD1-8E45-8A6E83B22464}" type="presParOf" srcId="{E5EED824-D9FD-43DF-8611-0C6FF5653B77}" destId="{DBCE7788-6E01-4B36-A060-17638D80E890}" srcOrd="2" destOrd="0" presId="urn:microsoft.com/office/officeart/2005/8/layout/orgChart1"/>
    <dgm:cxn modelId="{B8282F73-CF48-4423-8593-B1CD85896198}" type="presParOf" srcId="{10C99877-CC81-4790-844E-DF5D3A571476}" destId="{B0F30966-F35F-44FA-8137-1AD336CD9A4C}" srcOrd="2" destOrd="0" presId="urn:microsoft.com/office/officeart/2005/8/layout/orgChart1"/>
    <dgm:cxn modelId="{157AD284-BE60-4886-AA86-F65B55025A55}" type="presParOf" srcId="{10C99877-CC81-4790-844E-DF5D3A571476}" destId="{7241CD91-6274-4F46-86CF-7C8FC54A6E2D}" srcOrd="3" destOrd="0" presId="urn:microsoft.com/office/officeart/2005/8/layout/orgChart1"/>
    <dgm:cxn modelId="{7013B201-CC2F-4CF4-AE55-9C69F5E7A1D2}" type="presParOf" srcId="{7241CD91-6274-4F46-86CF-7C8FC54A6E2D}" destId="{36709C41-CD77-4DAF-B35B-1B0844D957D5}" srcOrd="0" destOrd="0" presId="urn:microsoft.com/office/officeart/2005/8/layout/orgChart1"/>
    <dgm:cxn modelId="{97058E5B-8801-4969-BFBC-8AF084A05B5F}" type="presParOf" srcId="{36709C41-CD77-4DAF-B35B-1B0844D957D5}" destId="{CC11ADBD-7C41-49AA-914E-083595F94D7D}" srcOrd="0" destOrd="0" presId="urn:microsoft.com/office/officeart/2005/8/layout/orgChart1"/>
    <dgm:cxn modelId="{AAA146C7-CF1D-4ADF-8504-0B19695B4055}" type="presParOf" srcId="{36709C41-CD77-4DAF-B35B-1B0844D957D5}" destId="{BC8F94C9-A2FF-43EE-BF22-AC47EBDCDE16}" srcOrd="1" destOrd="0" presId="urn:microsoft.com/office/officeart/2005/8/layout/orgChart1"/>
    <dgm:cxn modelId="{25A3722A-9180-4036-A265-81737519ABF3}" type="presParOf" srcId="{7241CD91-6274-4F46-86CF-7C8FC54A6E2D}" destId="{D8EF9580-2382-4713-BD24-9A2B1F502CC3}" srcOrd="1" destOrd="0" presId="urn:microsoft.com/office/officeart/2005/8/layout/orgChart1"/>
    <dgm:cxn modelId="{7A511E99-90BF-4BB1-AC05-86189345C4A4}" type="presParOf" srcId="{D8EF9580-2382-4713-BD24-9A2B1F502CC3}" destId="{43B03A19-1A67-4D8A-817B-55E766ABEF2A}" srcOrd="0" destOrd="0" presId="urn:microsoft.com/office/officeart/2005/8/layout/orgChart1"/>
    <dgm:cxn modelId="{17A83A1C-A99A-488B-BB3E-55CA5AD7E7D5}" type="presParOf" srcId="{D8EF9580-2382-4713-BD24-9A2B1F502CC3}" destId="{D96E62E0-C7A9-4F62-A79E-66D2315FF7E9}" srcOrd="1" destOrd="0" presId="urn:microsoft.com/office/officeart/2005/8/layout/orgChart1"/>
    <dgm:cxn modelId="{2DCF3833-2DA9-49EC-8A2C-2F296AD25A7B}" type="presParOf" srcId="{D96E62E0-C7A9-4F62-A79E-66D2315FF7E9}" destId="{F6C2B88F-8C5E-4C38-88DE-81B77FDAAE21}" srcOrd="0" destOrd="0" presId="urn:microsoft.com/office/officeart/2005/8/layout/orgChart1"/>
    <dgm:cxn modelId="{0B3080FE-9787-4F69-BD28-F8A6AB3D31D2}" type="presParOf" srcId="{F6C2B88F-8C5E-4C38-88DE-81B77FDAAE21}" destId="{1DFE61A2-5282-48C0-835F-ED810F3C231C}" srcOrd="0" destOrd="0" presId="urn:microsoft.com/office/officeart/2005/8/layout/orgChart1"/>
    <dgm:cxn modelId="{9D796B07-CA77-4FD6-9719-118ECB24B15B}" type="presParOf" srcId="{F6C2B88F-8C5E-4C38-88DE-81B77FDAAE21}" destId="{26EF9650-3B5D-44E2-8F18-78A3A71D917F}" srcOrd="1" destOrd="0" presId="urn:microsoft.com/office/officeart/2005/8/layout/orgChart1"/>
    <dgm:cxn modelId="{606A1616-1191-4C1E-9699-47898F3F756A}" type="presParOf" srcId="{D96E62E0-C7A9-4F62-A79E-66D2315FF7E9}" destId="{6F1A82AF-403E-4FAA-8852-281E4AB2510E}" srcOrd="1" destOrd="0" presId="urn:microsoft.com/office/officeart/2005/8/layout/orgChart1"/>
    <dgm:cxn modelId="{89DB5E44-8196-4457-A539-4950D09F1849}" type="presParOf" srcId="{D96E62E0-C7A9-4F62-A79E-66D2315FF7E9}" destId="{AD4FC65F-AAA8-4313-B937-87B249BB9779}" srcOrd="2" destOrd="0" presId="urn:microsoft.com/office/officeart/2005/8/layout/orgChart1"/>
    <dgm:cxn modelId="{510F3FA9-C676-44B2-9F28-50CB7B47F52D}" type="presParOf" srcId="{7241CD91-6274-4F46-86CF-7C8FC54A6E2D}" destId="{28B2E5F4-4B3F-486A-8F98-B34AF9325E8B}" srcOrd="2" destOrd="0" presId="urn:microsoft.com/office/officeart/2005/8/layout/orgChart1"/>
    <dgm:cxn modelId="{008F11EE-E5B4-42A2-8F2E-5BF4D87CDF07}" type="presParOf" srcId="{10C99877-CC81-4790-844E-DF5D3A571476}" destId="{CE616E75-EEF0-419C-A390-B8E85CC777E9}" srcOrd="4" destOrd="0" presId="urn:microsoft.com/office/officeart/2005/8/layout/orgChart1"/>
    <dgm:cxn modelId="{FB180011-7E65-421A-ABE9-E7CBD8BA0DC3}" type="presParOf" srcId="{10C99877-CC81-4790-844E-DF5D3A571476}" destId="{FF2D2BED-2A6F-4A42-9B06-46B86406A4A9}" srcOrd="5" destOrd="0" presId="urn:microsoft.com/office/officeart/2005/8/layout/orgChart1"/>
    <dgm:cxn modelId="{A88F4AFF-16ED-4357-82BA-298A9F3B0F2F}" type="presParOf" srcId="{FF2D2BED-2A6F-4A42-9B06-46B86406A4A9}" destId="{3264A076-90F1-430C-A8B2-FD20B3F4C6FD}" srcOrd="0" destOrd="0" presId="urn:microsoft.com/office/officeart/2005/8/layout/orgChart1"/>
    <dgm:cxn modelId="{ECDA12F6-B0EA-45EA-8AF1-72858DEEA0B6}" type="presParOf" srcId="{3264A076-90F1-430C-A8B2-FD20B3F4C6FD}" destId="{4C045A13-D819-41ED-8BEE-19E5D340DD7E}" srcOrd="0" destOrd="0" presId="urn:microsoft.com/office/officeart/2005/8/layout/orgChart1"/>
    <dgm:cxn modelId="{A72A175F-6A77-4658-B9A4-53305E085CE1}" type="presParOf" srcId="{3264A076-90F1-430C-A8B2-FD20B3F4C6FD}" destId="{604C4E2F-D040-494E-AADB-E96E971DA588}" srcOrd="1" destOrd="0" presId="urn:microsoft.com/office/officeart/2005/8/layout/orgChart1"/>
    <dgm:cxn modelId="{AD28CFE4-A851-4585-AE36-C51C4D8533F7}" type="presParOf" srcId="{FF2D2BED-2A6F-4A42-9B06-46B86406A4A9}" destId="{C0F83AF0-9B58-463C-B447-9E39ADFE4D27}" srcOrd="1" destOrd="0" presId="urn:microsoft.com/office/officeart/2005/8/layout/orgChart1"/>
    <dgm:cxn modelId="{FA92E8B8-F185-419C-AD2D-BACCA1EA706C}" type="presParOf" srcId="{C0F83AF0-9B58-463C-B447-9E39ADFE4D27}" destId="{245EA0FF-300A-4B9F-BE4C-523E67ADA2F7}" srcOrd="0" destOrd="0" presId="urn:microsoft.com/office/officeart/2005/8/layout/orgChart1"/>
    <dgm:cxn modelId="{A003E4CD-193F-4BF7-8BA6-90E8E4E8540B}" type="presParOf" srcId="{C0F83AF0-9B58-463C-B447-9E39ADFE4D27}" destId="{6C6A1B73-B528-45EB-9DC0-0EF2CB7670B2}" srcOrd="1" destOrd="0" presId="urn:microsoft.com/office/officeart/2005/8/layout/orgChart1"/>
    <dgm:cxn modelId="{DA08C56B-1553-4A35-A390-6490A68BF09A}" type="presParOf" srcId="{6C6A1B73-B528-45EB-9DC0-0EF2CB7670B2}" destId="{7519C52C-B8BB-4BE7-B2CD-C19549C1D9EE}" srcOrd="0" destOrd="0" presId="urn:microsoft.com/office/officeart/2005/8/layout/orgChart1"/>
    <dgm:cxn modelId="{D1FB840F-D671-46AF-AD5A-1DF7D24112F7}" type="presParOf" srcId="{7519C52C-B8BB-4BE7-B2CD-C19549C1D9EE}" destId="{FA3348ED-CA25-414A-A57E-4CF971F520E3}" srcOrd="0" destOrd="0" presId="urn:microsoft.com/office/officeart/2005/8/layout/orgChart1"/>
    <dgm:cxn modelId="{DC78EA9A-BD47-436D-ABD0-C139EE41B594}" type="presParOf" srcId="{7519C52C-B8BB-4BE7-B2CD-C19549C1D9EE}" destId="{EEA77C12-ADA8-498C-ABA6-C8482B52DE20}" srcOrd="1" destOrd="0" presId="urn:microsoft.com/office/officeart/2005/8/layout/orgChart1"/>
    <dgm:cxn modelId="{3EDDE84B-D059-4400-A7C0-ABC9FF09B64A}" type="presParOf" srcId="{6C6A1B73-B528-45EB-9DC0-0EF2CB7670B2}" destId="{E79D8E59-121C-46F7-849C-9DE80D164EEB}" srcOrd="1" destOrd="0" presId="urn:microsoft.com/office/officeart/2005/8/layout/orgChart1"/>
    <dgm:cxn modelId="{31A59E7D-7419-4313-B588-158A023F4815}" type="presParOf" srcId="{6C6A1B73-B528-45EB-9DC0-0EF2CB7670B2}" destId="{DD005920-B998-40C2-AA8E-1C5BAE05223E}" srcOrd="2" destOrd="0" presId="urn:microsoft.com/office/officeart/2005/8/layout/orgChart1"/>
    <dgm:cxn modelId="{2D0FF289-78D4-46F2-9790-DBDDF5546C3D}" type="presParOf" srcId="{FF2D2BED-2A6F-4A42-9B06-46B86406A4A9}" destId="{7D661D1A-CD1A-482C-8535-A32B5B777632}" srcOrd="2" destOrd="0" presId="urn:microsoft.com/office/officeart/2005/8/layout/orgChart1"/>
    <dgm:cxn modelId="{098630FE-883A-4DA2-841B-033E1C13FFD3}" type="presParOf" srcId="{4D57F77B-D873-4D1A-917F-47E4F8F8D744}" destId="{8CEF4774-011C-453A-BCFA-FBAFEE93CF63}" srcOrd="2" destOrd="0" presId="urn:microsoft.com/office/officeart/2005/8/layout/orgChart1"/>
    <dgm:cxn modelId="{4C4F2F79-B0A0-44B4-B77C-B63971FA5338}" type="presParOf" srcId="{8CEF4774-011C-453A-BCFA-FBAFEE93CF63}" destId="{0A43442E-AF18-47C5-B05B-D4D259D852FF}" srcOrd="0" destOrd="0" presId="urn:microsoft.com/office/officeart/2005/8/layout/orgChart1"/>
    <dgm:cxn modelId="{C6F00B06-B7AE-4026-BAA4-6A25D95FAFBA}" type="presParOf" srcId="{8CEF4774-011C-453A-BCFA-FBAFEE93CF63}" destId="{3D92C8F9-958E-40B2-A65E-600FA3545F41}" srcOrd="1" destOrd="0" presId="urn:microsoft.com/office/officeart/2005/8/layout/orgChart1"/>
    <dgm:cxn modelId="{3E015F39-6C21-4CEB-94CF-002AEA0D645A}" type="presParOf" srcId="{3D92C8F9-958E-40B2-A65E-600FA3545F41}" destId="{936356B0-EE2F-4359-97C7-D46C792BBFC0}" srcOrd="0" destOrd="0" presId="urn:microsoft.com/office/officeart/2005/8/layout/orgChart1"/>
    <dgm:cxn modelId="{B7914867-D665-4E12-BA0E-C0F1C3603158}" type="presParOf" srcId="{936356B0-EE2F-4359-97C7-D46C792BBFC0}" destId="{0708DD40-A3F4-4FBB-B80A-0FF96FBC4F12}" srcOrd="0" destOrd="0" presId="urn:microsoft.com/office/officeart/2005/8/layout/orgChart1"/>
    <dgm:cxn modelId="{3AE06216-C8E6-4F6B-8EA3-1B551664D187}" type="presParOf" srcId="{936356B0-EE2F-4359-97C7-D46C792BBFC0}" destId="{0FECC2A4-01D8-4F2A-8614-EF11209378DF}" srcOrd="1" destOrd="0" presId="urn:microsoft.com/office/officeart/2005/8/layout/orgChart1"/>
    <dgm:cxn modelId="{B5009029-A6EB-45D1-97C7-A34E39B01243}" type="presParOf" srcId="{3D92C8F9-958E-40B2-A65E-600FA3545F41}" destId="{FF639318-2F90-4D4C-B20A-64EBE7B6C1BE}" srcOrd="1" destOrd="0" presId="urn:microsoft.com/office/officeart/2005/8/layout/orgChart1"/>
    <dgm:cxn modelId="{96ED77D8-A2FF-4D41-AB5D-5333498B7920}" type="presParOf" srcId="{3D92C8F9-958E-40B2-A65E-600FA3545F41}" destId="{D65A05C4-C6EE-43DE-AEA0-C918092AB1DF}" srcOrd="2" destOrd="0" presId="urn:microsoft.com/office/officeart/2005/8/layout/orgChart1"/>
    <dgm:cxn modelId="{6A6DFCF9-B03E-4AEF-9267-319426E457E3}" type="presParOf" srcId="{D65A05C4-C6EE-43DE-AEA0-C918092AB1DF}" destId="{598353DE-75A7-49EA-9353-C23E3B3502B7}" srcOrd="0" destOrd="0" presId="urn:microsoft.com/office/officeart/2005/8/layout/orgChart1"/>
    <dgm:cxn modelId="{784F21FB-3DF9-4676-88E7-9F44AC983A73}" type="presParOf" srcId="{D65A05C4-C6EE-43DE-AEA0-C918092AB1DF}" destId="{9BBC0E50-6F4C-42B0-A02F-B50BC5BDBF53}" srcOrd="1" destOrd="0" presId="urn:microsoft.com/office/officeart/2005/8/layout/orgChart1"/>
    <dgm:cxn modelId="{B3AFE0EA-1B4C-4BA8-8066-A9C03B2B904B}" type="presParOf" srcId="{9BBC0E50-6F4C-42B0-A02F-B50BC5BDBF53}" destId="{B841F388-B8D4-4E8F-9ECD-BD888EF2CA4E}" srcOrd="0" destOrd="0" presId="urn:microsoft.com/office/officeart/2005/8/layout/orgChart1"/>
    <dgm:cxn modelId="{049A0CE5-0C99-49E9-B4FC-7B2093C912E0}" type="presParOf" srcId="{B841F388-B8D4-4E8F-9ECD-BD888EF2CA4E}" destId="{9492F669-CBA6-4B96-98BF-4565F8FBF450}" srcOrd="0" destOrd="0" presId="urn:microsoft.com/office/officeart/2005/8/layout/orgChart1"/>
    <dgm:cxn modelId="{5A70CFF8-55FF-4418-9C3E-F75D4647C0D6}" type="presParOf" srcId="{B841F388-B8D4-4E8F-9ECD-BD888EF2CA4E}" destId="{28844009-FB40-4DAB-89FA-47B05C1C9284}" srcOrd="1" destOrd="0" presId="urn:microsoft.com/office/officeart/2005/8/layout/orgChart1"/>
    <dgm:cxn modelId="{2C923CAF-6619-485A-935C-4DAD4B0B9B30}" type="presParOf" srcId="{9BBC0E50-6F4C-42B0-A02F-B50BC5BDBF53}" destId="{B33E3A09-D85D-4CD1-8C29-DC9B33337E68}" srcOrd="1" destOrd="0" presId="urn:microsoft.com/office/officeart/2005/8/layout/orgChart1"/>
    <dgm:cxn modelId="{2FABEC89-EC91-4B3D-AC91-97D055CDCFE1}" type="presParOf" srcId="{9BBC0E50-6F4C-42B0-A02F-B50BC5BDBF53}" destId="{62F79CB8-43BF-40BF-8D1C-921E7ED91F57}" srcOrd="2" destOrd="0" presId="urn:microsoft.com/office/officeart/2005/8/layout/orgChart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07EA968-11BA-4959-B256-706DA4973889}" type="doc">
      <dgm:prSet loTypeId="urn:microsoft.com/office/officeart/2005/8/layout/orgChart1" loCatId="hierarchy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th-TH"/>
        </a:p>
      </dgm:t>
    </dgm:pt>
    <dgm:pt modelId="{E1C95E70-764F-4037-8B04-2AEE60867970}">
      <dgm:prSet phldrT="[Text]" custT="1"/>
      <dgm:spPr>
        <a:solidFill>
          <a:srgbClr val="FF0000"/>
        </a:solidFill>
      </dgm:spPr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ส่วนกลางคณะ (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2</a:t>
          </a:r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)</a:t>
          </a:r>
        </a:p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29 </a:t>
          </a:r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ตัวบ่งชี้</a:t>
          </a:r>
          <a:endParaRPr lang="th-TH" sz="28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327C8EEA-ECF6-4938-A617-F2820CE8FB10}" type="parTrans" cxnId="{4B995959-62F4-4E85-9818-7C7352DBE76D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96676837-C60F-4C33-A38E-3ABDF7FEE7DA}" type="sibTrans" cxnId="{4B995959-62F4-4E85-9818-7C7352DBE76D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49F53556-01F2-4A10-8CFD-6BD50744D623}">
      <dgm:prSet phldrT="[Text]" custT="1"/>
      <dgm:spPr>
        <a:solidFill>
          <a:srgbClr val="00B050"/>
        </a:solidFill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ฝ่ายวิชาการ</a:t>
          </a:r>
        </a:p>
        <a:p>
          <a:r>
            <a:rPr lang="th-TH" sz="2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(</a:t>
          </a:r>
          <a:r>
            <a:rPr lang="th-TH" sz="2400" b="1" dirty="0" err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ผช.</a:t>
          </a:r>
          <a:r>
            <a:rPr lang="th-TH" sz="2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วิชาการ)</a:t>
          </a:r>
          <a:endParaRPr lang="th-TH" sz="24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0BED9C24-C699-47A5-BAE2-DF92413A9E77}" type="parTrans" cxnId="{08A1CE61-F9F9-481E-807D-2EE34852A889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83AF963A-7960-4C2C-A1BE-384CABDAFCBC}" type="sibTrans" cxnId="{08A1CE61-F9F9-481E-807D-2EE34852A889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DF901608-11A8-4DD5-AD10-8C282C5EBA31}">
      <dgm:prSet phldrT="[Text]" custT="1"/>
      <dgm:spPr>
        <a:solidFill>
          <a:srgbClr val="00B050"/>
        </a:solidFill>
      </dgm:spPr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ฝ่ายพัฒนานิสิต</a:t>
          </a:r>
        </a:p>
        <a:p>
          <a:r>
            <a:rPr lang="th-TH" sz="2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(</a:t>
          </a:r>
          <a:r>
            <a:rPr lang="th-TH" sz="2400" b="1" dirty="0" err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ผช.</a:t>
          </a:r>
          <a:r>
            <a:rPr lang="th-TH" sz="2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พัฒนานิสิต)</a:t>
          </a:r>
          <a:endParaRPr lang="th-TH" sz="24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F7174D92-489D-4267-8225-837909E2F01D}" type="parTrans" cxnId="{1C6924C7-069B-47CB-A8D4-AE241B6EB383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19937290-D6B0-4010-BB8C-FA1C023C4F60}" type="sibTrans" cxnId="{1C6924C7-069B-47CB-A8D4-AE241B6EB383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515A20CC-E519-43D7-8805-AE953FA47988}">
      <dgm:prSet phldrT="[Text]" custT="1"/>
      <dgm:spPr>
        <a:solidFill>
          <a:srgbClr val="00B050"/>
        </a:solidFill>
      </dgm:spPr>
      <dgm:t>
        <a:bodyPr/>
        <a:lstStyle/>
        <a:p>
          <a:r>
            <a: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ฝ่ายประชาสัมพันธ์ฯ</a:t>
          </a:r>
        </a:p>
        <a:p>
          <a:r>
            <a: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(รองคณบดีฝ่ายประชาสัมพันธ์ฯ)</a:t>
          </a:r>
          <a:endParaRPr lang="th-TH" sz="20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C467B569-428B-4699-9240-7E078DF56A84}" type="parTrans" cxnId="{7B5B6318-FAC2-428C-AB02-038CCEE8788B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2EAB2EAE-E324-40A5-8888-8782DBEF0D78}" type="sibTrans" cxnId="{7B5B6318-FAC2-428C-AB02-038CCEE8788B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CA0C3E16-38E6-4438-9D19-1135DD51FBC1}">
      <dgm:prSet custT="1"/>
      <dgm:spPr>
        <a:solidFill>
          <a:srgbClr val="00B050"/>
        </a:solidFill>
      </dgm:spPr>
      <dgm:t>
        <a:bodyPr/>
        <a:lstStyle/>
        <a:p>
          <a:r>
            <a: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ฝ่ายวิจัยและบริการวิชาการ</a:t>
          </a:r>
        </a:p>
        <a:p>
          <a:r>
            <a: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(</a:t>
          </a:r>
          <a:r>
            <a:rPr lang="th-TH" sz="2000" b="1" dirty="0" err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ผช.</a:t>
          </a:r>
          <a:r>
            <a:rPr lang="th-TH" sz="20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วิจัยฯ)</a:t>
          </a:r>
          <a:endParaRPr lang="th-TH" sz="20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81A43F0B-FD8D-40E8-B276-EF7E1FFB5E7E}" type="parTrans" cxnId="{8F189E2D-DD39-4B9E-8079-A7F34B2EF031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8792710F-8128-4D26-B0DB-93E0E2968385}" type="sibTrans" cxnId="{8F189E2D-DD39-4B9E-8079-A7F34B2EF031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CA62B373-C857-4330-BE14-9E0EE04E6848}">
      <dgm:prSet custT="1"/>
      <dgm:spPr>
        <a:solidFill>
          <a:schemeClr val="bg1"/>
        </a:solidFill>
        <a:ln w="57150">
          <a:solidFill>
            <a:srgbClr val="0033CC"/>
          </a:solidFill>
        </a:ln>
      </dgm:spPr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2.1,2.7</a:t>
          </a:r>
        </a:p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1,2,3,4,16.2</a:t>
          </a:r>
          <a:endParaRPr lang="th-TH" sz="28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3F86BDAE-05CD-4816-9395-1FA1AEC211BF}" type="parTrans" cxnId="{0F754B5A-C96A-49D9-96ED-B9472E7C74EB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304B85C8-CED8-4165-A6D6-23B5FB6DFE5C}" type="sibTrans" cxnId="{0F754B5A-C96A-49D9-96ED-B9472E7C74EB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5B2DE359-8450-4DB0-89FC-DA806CDDCED4}">
      <dgm:prSet custT="1"/>
      <dgm:spPr>
        <a:solidFill>
          <a:schemeClr val="bg1"/>
        </a:solidFill>
        <a:ln w="57150">
          <a:solidFill>
            <a:srgbClr val="0033CC"/>
          </a:solidFill>
        </a:ln>
      </dgm:spPr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2.8,3.1,3.2,3.3,6.1</a:t>
          </a:r>
        </a:p>
        <a:p>
          <a:r>
            <a: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10</a:t>
          </a:r>
          <a:endParaRPr lang="th-TH" sz="28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2C175CCD-250A-4CEC-8037-927D57767037}" type="parTrans" cxnId="{D27F0EE8-67A2-4700-AD2A-3690CD42CD35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E577DA5E-8770-4427-91E6-3E8C652E9AA9}" type="sibTrans" cxnId="{D27F0EE8-67A2-4700-AD2A-3690CD42CD35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B83C0964-BDEB-4620-A7F0-9C044C5E51AE}">
      <dgm:prSet custT="1"/>
      <dgm:spPr>
        <a:solidFill>
          <a:schemeClr val="bg1"/>
        </a:solidFill>
        <a:ln w="57150">
          <a:solidFill>
            <a:srgbClr val="0033CC"/>
          </a:solidFill>
        </a:ln>
      </dgm:spPr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มก. </a:t>
          </a:r>
          <a:r>
            <a:rPr lang="en-US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4.1,4.2,5.2,5.1.1</a:t>
          </a:r>
        </a:p>
        <a:p>
          <a:r>
            <a: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สมศ. </a:t>
          </a:r>
          <a:r>
            <a:rPr lang="en-US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= 9 </a:t>
          </a:r>
          <a:endParaRPr lang="th-TH" sz="32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CEA8F769-BABD-4498-B9C7-2F8C238DD833}" type="parTrans" cxnId="{0B650AA0-3212-442E-9D21-0BFDC68E53C9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C9C0DF9B-1A7E-4D47-8E60-F47AA27F6EEE}" type="sibTrans" cxnId="{0B650AA0-3212-442E-9D21-0BFDC68E53C9}">
      <dgm:prSet/>
      <dgm:spPr/>
      <dgm:t>
        <a:bodyPr/>
        <a:lstStyle/>
        <a:p>
          <a:endParaRPr lang="th-TH" sz="2400">
            <a:latin typeface="TH SarabunPSK" pitchFamily="34" charset="-34"/>
            <a:cs typeface="TH SarabunPSK" pitchFamily="34" charset="-34"/>
          </a:endParaRPr>
        </a:p>
      </dgm:t>
    </dgm:pt>
    <dgm:pt modelId="{BE395386-C7F4-49D9-A775-679147FE3FBF}" type="pres">
      <dgm:prSet presAssocID="{207EA968-11BA-4959-B256-706DA497388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1A9C5380-72CE-4198-8888-880B7CA74DCA}" type="pres">
      <dgm:prSet presAssocID="{E1C95E70-764F-4037-8B04-2AEE60867970}" presName="hierRoot1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DA7A8526-8C17-4DF4-B2E6-091885EE7AE5}" type="pres">
      <dgm:prSet presAssocID="{E1C95E70-764F-4037-8B04-2AEE60867970}" presName="rootComposite1" presStyleCnt="0"/>
      <dgm:spPr/>
      <dgm:t>
        <a:bodyPr/>
        <a:lstStyle/>
        <a:p>
          <a:endParaRPr lang="th-TH"/>
        </a:p>
      </dgm:t>
    </dgm:pt>
    <dgm:pt modelId="{9A752042-8A01-4B2A-BA34-236FF5D16AF4}" type="pres">
      <dgm:prSet presAssocID="{E1C95E70-764F-4037-8B04-2AEE60867970}" presName="rootText1" presStyleLbl="node0" presStyleIdx="0" presStyleCnt="1" custScaleX="16432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6A92ABFE-CFC7-40C5-BB60-6A424C21DACF}" type="pres">
      <dgm:prSet presAssocID="{E1C95E70-764F-4037-8B04-2AEE60867970}" presName="rootConnector1" presStyleLbl="node1" presStyleIdx="0" presStyleCnt="0"/>
      <dgm:spPr/>
      <dgm:t>
        <a:bodyPr/>
        <a:lstStyle/>
        <a:p>
          <a:endParaRPr lang="th-TH"/>
        </a:p>
      </dgm:t>
    </dgm:pt>
    <dgm:pt modelId="{5C63B183-28BA-410C-BC70-777783C0E544}" type="pres">
      <dgm:prSet presAssocID="{E1C95E70-764F-4037-8B04-2AEE60867970}" presName="hierChild2" presStyleCnt="0"/>
      <dgm:spPr/>
      <dgm:t>
        <a:bodyPr/>
        <a:lstStyle/>
        <a:p>
          <a:endParaRPr lang="th-TH"/>
        </a:p>
      </dgm:t>
    </dgm:pt>
    <dgm:pt modelId="{A87B76BD-950A-42E9-8FD6-41C875B0F6E1}" type="pres">
      <dgm:prSet presAssocID="{0BED9C24-C699-47A5-BAE2-DF92413A9E77}" presName="Name37" presStyleLbl="parChTrans1D2" presStyleIdx="0" presStyleCnt="4"/>
      <dgm:spPr/>
      <dgm:t>
        <a:bodyPr/>
        <a:lstStyle/>
        <a:p>
          <a:endParaRPr lang="th-TH"/>
        </a:p>
      </dgm:t>
    </dgm:pt>
    <dgm:pt modelId="{8C88F191-7261-47A1-9CAF-FFB6B54D2261}" type="pres">
      <dgm:prSet presAssocID="{49F53556-01F2-4A10-8CFD-6BD50744D623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36472B91-051C-4A08-A3B6-58DA40465D68}" type="pres">
      <dgm:prSet presAssocID="{49F53556-01F2-4A10-8CFD-6BD50744D623}" presName="rootComposite" presStyleCnt="0"/>
      <dgm:spPr/>
      <dgm:t>
        <a:bodyPr/>
        <a:lstStyle/>
        <a:p>
          <a:endParaRPr lang="th-TH"/>
        </a:p>
      </dgm:t>
    </dgm:pt>
    <dgm:pt modelId="{A03EDCA8-A645-4FF1-9F2A-AE66714BDA2C}" type="pres">
      <dgm:prSet presAssocID="{49F53556-01F2-4A10-8CFD-6BD50744D623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935137EC-234E-4A61-9AAC-86D098B59F4F}" type="pres">
      <dgm:prSet presAssocID="{49F53556-01F2-4A10-8CFD-6BD50744D623}" presName="rootConnector" presStyleLbl="node2" presStyleIdx="0" presStyleCnt="4"/>
      <dgm:spPr/>
      <dgm:t>
        <a:bodyPr/>
        <a:lstStyle/>
        <a:p>
          <a:endParaRPr lang="th-TH"/>
        </a:p>
      </dgm:t>
    </dgm:pt>
    <dgm:pt modelId="{72997257-911A-4B31-8545-D5DDA03D7DC2}" type="pres">
      <dgm:prSet presAssocID="{49F53556-01F2-4A10-8CFD-6BD50744D623}" presName="hierChild4" presStyleCnt="0"/>
      <dgm:spPr/>
      <dgm:t>
        <a:bodyPr/>
        <a:lstStyle/>
        <a:p>
          <a:endParaRPr lang="th-TH"/>
        </a:p>
      </dgm:t>
    </dgm:pt>
    <dgm:pt modelId="{9E0E478C-FA92-475C-9295-E52943E19C0C}" type="pres">
      <dgm:prSet presAssocID="{3F86BDAE-05CD-4816-9395-1FA1AEC211BF}" presName="Name37" presStyleLbl="parChTrans1D3" presStyleIdx="0" presStyleCnt="3"/>
      <dgm:spPr/>
      <dgm:t>
        <a:bodyPr/>
        <a:lstStyle/>
        <a:p>
          <a:endParaRPr lang="th-TH"/>
        </a:p>
      </dgm:t>
    </dgm:pt>
    <dgm:pt modelId="{8683ABBD-517E-4C10-B5B1-A2EF46529150}" type="pres">
      <dgm:prSet presAssocID="{CA62B373-C857-4330-BE14-9E0EE04E6848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7A09C830-AF3C-4B5D-AC36-14707859F40D}" type="pres">
      <dgm:prSet presAssocID="{CA62B373-C857-4330-BE14-9E0EE04E6848}" presName="rootComposite" presStyleCnt="0"/>
      <dgm:spPr/>
      <dgm:t>
        <a:bodyPr/>
        <a:lstStyle/>
        <a:p>
          <a:endParaRPr lang="th-TH"/>
        </a:p>
      </dgm:t>
    </dgm:pt>
    <dgm:pt modelId="{F4736E31-1FAC-4F96-A2CE-201D35BCF6B7}" type="pres">
      <dgm:prSet presAssocID="{CA62B373-C857-4330-BE14-9E0EE04E6848}" presName="rootText" presStyleLbl="node3" presStyleIdx="0" presStyleCnt="3" custScaleX="117581" custScaleY="21263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866B9031-816E-4D48-9E5A-F3131AC9526A}" type="pres">
      <dgm:prSet presAssocID="{CA62B373-C857-4330-BE14-9E0EE04E6848}" presName="rootConnector" presStyleLbl="node3" presStyleIdx="0" presStyleCnt="3"/>
      <dgm:spPr/>
      <dgm:t>
        <a:bodyPr/>
        <a:lstStyle/>
        <a:p>
          <a:endParaRPr lang="th-TH"/>
        </a:p>
      </dgm:t>
    </dgm:pt>
    <dgm:pt modelId="{164AB12A-4947-4B6F-95B5-30036F68BCF7}" type="pres">
      <dgm:prSet presAssocID="{CA62B373-C857-4330-BE14-9E0EE04E6848}" presName="hierChild4" presStyleCnt="0"/>
      <dgm:spPr/>
      <dgm:t>
        <a:bodyPr/>
        <a:lstStyle/>
        <a:p>
          <a:endParaRPr lang="th-TH"/>
        </a:p>
      </dgm:t>
    </dgm:pt>
    <dgm:pt modelId="{DAA669B1-F332-4743-B8C1-E92C5085F58C}" type="pres">
      <dgm:prSet presAssocID="{CA62B373-C857-4330-BE14-9E0EE04E6848}" presName="hierChild5" presStyleCnt="0"/>
      <dgm:spPr/>
      <dgm:t>
        <a:bodyPr/>
        <a:lstStyle/>
        <a:p>
          <a:endParaRPr lang="th-TH"/>
        </a:p>
      </dgm:t>
    </dgm:pt>
    <dgm:pt modelId="{B1ACEF8D-2E1B-447C-8EB0-EFB502A91605}" type="pres">
      <dgm:prSet presAssocID="{49F53556-01F2-4A10-8CFD-6BD50744D623}" presName="hierChild5" presStyleCnt="0"/>
      <dgm:spPr/>
      <dgm:t>
        <a:bodyPr/>
        <a:lstStyle/>
        <a:p>
          <a:endParaRPr lang="th-TH"/>
        </a:p>
      </dgm:t>
    </dgm:pt>
    <dgm:pt modelId="{3F698E19-CBA0-4EBB-A5F0-E468EF363A96}" type="pres">
      <dgm:prSet presAssocID="{F7174D92-489D-4267-8225-837909E2F01D}" presName="Name37" presStyleLbl="parChTrans1D2" presStyleIdx="1" presStyleCnt="4"/>
      <dgm:spPr/>
      <dgm:t>
        <a:bodyPr/>
        <a:lstStyle/>
        <a:p>
          <a:endParaRPr lang="th-TH"/>
        </a:p>
      </dgm:t>
    </dgm:pt>
    <dgm:pt modelId="{EC990B9F-2964-495E-BEEB-BB18D6F7C810}" type="pres">
      <dgm:prSet presAssocID="{DF901608-11A8-4DD5-AD10-8C282C5EBA31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AF17533D-7C3C-4186-BC75-5F3FC2B0DF59}" type="pres">
      <dgm:prSet presAssocID="{DF901608-11A8-4DD5-AD10-8C282C5EBA31}" presName="rootComposite" presStyleCnt="0"/>
      <dgm:spPr/>
      <dgm:t>
        <a:bodyPr/>
        <a:lstStyle/>
        <a:p>
          <a:endParaRPr lang="th-TH"/>
        </a:p>
      </dgm:t>
    </dgm:pt>
    <dgm:pt modelId="{17794831-52B1-45B1-8CB7-356894A4D49B}" type="pres">
      <dgm:prSet presAssocID="{DF901608-11A8-4DD5-AD10-8C282C5EBA31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A237C09-447C-4E04-B321-5157F665D14D}" type="pres">
      <dgm:prSet presAssocID="{DF901608-11A8-4DD5-AD10-8C282C5EBA31}" presName="rootConnector" presStyleLbl="node2" presStyleIdx="1" presStyleCnt="4"/>
      <dgm:spPr/>
      <dgm:t>
        <a:bodyPr/>
        <a:lstStyle/>
        <a:p>
          <a:endParaRPr lang="th-TH"/>
        </a:p>
      </dgm:t>
    </dgm:pt>
    <dgm:pt modelId="{E198976D-4456-4798-81BD-664C9C9D2408}" type="pres">
      <dgm:prSet presAssocID="{DF901608-11A8-4DD5-AD10-8C282C5EBA31}" presName="hierChild4" presStyleCnt="0"/>
      <dgm:spPr/>
      <dgm:t>
        <a:bodyPr/>
        <a:lstStyle/>
        <a:p>
          <a:endParaRPr lang="th-TH"/>
        </a:p>
      </dgm:t>
    </dgm:pt>
    <dgm:pt modelId="{4BF90432-5882-482B-BECA-18B2E2E5950A}" type="pres">
      <dgm:prSet presAssocID="{2C175CCD-250A-4CEC-8037-927D57767037}" presName="Name37" presStyleLbl="parChTrans1D3" presStyleIdx="1" presStyleCnt="3"/>
      <dgm:spPr/>
      <dgm:t>
        <a:bodyPr/>
        <a:lstStyle/>
        <a:p>
          <a:endParaRPr lang="th-TH"/>
        </a:p>
      </dgm:t>
    </dgm:pt>
    <dgm:pt modelId="{EE98C4AF-00BF-4F21-BE71-AA4E2E72DECE}" type="pres">
      <dgm:prSet presAssocID="{5B2DE359-8450-4DB0-89FC-DA806CDDCED4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03C7E8DC-5B0F-40D8-9CBC-781FEDCABA6C}" type="pres">
      <dgm:prSet presAssocID="{5B2DE359-8450-4DB0-89FC-DA806CDDCED4}" presName="rootComposite" presStyleCnt="0"/>
      <dgm:spPr/>
      <dgm:t>
        <a:bodyPr/>
        <a:lstStyle/>
        <a:p>
          <a:endParaRPr lang="th-TH"/>
        </a:p>
      </dgm:t>
    </dgm:pt>
    <dgm:pt modelId="{076B258F-FFFA-4BAB-BD82-0EAD7BC5FD4B}" type="pres">
      <dgm:prSet presAssocID="{5B2DE359-8450-4DB0-89FC-DA806CDDCED4}" presName="rootText" presStyleLbl="node3" presStyleIdx="1" presStyleCnt="3" custScaleX="129241" custScaleY="19350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FD08ECAD-BBC1-40CF-AE81-837C3628606F}" type="pres">
      <dgm:prSet presAssocID="{5B2DE359-8450-4DB0-89FC-DA806CDDCED4}" presName="rootConnector" presStyleLbl="node3" presStyleIdx="1" presStyleCnt="3"/>
      <dgm:spPr/>
      <dgm:t>
        <a:bodyPr/>
        <a:lstStyle/>
        <a:p>
          <a:endParaRPr lang="th-TH"/>
        </a:p>
      </dgm:t>
    </dgm:pt>
    <dgm:pt modelId="{2D21A813-5F2E-4F0E-85E8-868CC1A1EEC3}" type="pres">
      <dgm:prSet presAssocID="{5B2DE359-8450-4DB0-89FC-DA806CDDCED4}" presName="hierChild4" presStyleCnt="0"/>
      <dgm:spPr/>
      <dgm:t>
        <a:bodyPr/>
        <a:lstStyle/>
        <a:p>
          <a:endParaRPr lang="th-TH"/>
        </a:p>
      </dgm:t>
    </dgm:pt>
    <dgm:pt modelId="{C9C618DD-ACB5-421A-A836-D12319FDDE37}" type="pres">
      <dgm:prSet presAssocID="{5B2DE359-8450-4DB0-89FC-DA806CDDCED4}" presName="hierChild5" presStyleCnt="0"/>
      <dgm:spPr/>
      <dgm:t>
        <a:bodyPr/>
        <a:lstStyle/>
        <a:p>
          <a:endParaRPr lang="th-TH"/>
        </a:p>
      </dgm:t>
    </dgm:pt>
    <dgm:pt modelId="{447B6FBD-359C-4E23-95C6-DFB96EF3CD08}" type="pres">
      <dgm:prSet presAssocID="{DF901608-11A8-4DD5-AD10-8C282C5EBA31}" presName="hierChild5" presStyleCnt="0"/>
      <dgm:spPr/>
      <dgm:t>
        <a:bodyPr/>
        <a:lstStyle/>
        <a:p>
          <a:endParaRPr lang="th-TH"/>
        </a:p>
      </dgm:t>
    </dgm:pt>
    <dgm:pt modelId="{D53D1565-6232-4FB5-BC26-B5C1238E1F71}" type="pres">
      <dgm:prSet presAssocID="{81A43F0B-FD8D-40E8-B276-EF7E1FFB5E7E}" presName="Name37" presStyleLbl="parChTrans1D2" presStyleIdx="2" presStyleCnt="4"/>
      <dgm:spPr/>
      <dgm:t>
        <a:bodyPr/>
        <a:lstStyle/>
        <a:p>
          <a:endParaRPr lang="th-TH"/>
        </a:p>
      </dgm:t>
    </dgm:pt>
    <dgm:pt modelId="{84EF8822-796B-4D20-BD44-57760325ECDB}" type="pres">
      <dgm:prSet presAssocID="{CA0C3E16-38E6-4438-9D19-1135DD51FBC1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F11CA960-9535-4BB5-B1FC-82BD1DE3CAEC}" type="pres">
      <dgm:prSet presAssocID="{CA0C3E16-38E6-4438-9D19-1135DD51FBC1}" presName="rootComposite" presStyleCnt="0"/>
      <dgm:spPr/>
      <dgm:t>
        <a:bodyPr/>
        <a:lstStyle/>
        <a:p>
          <a:endParaRPr lang="th-TH"/>
        </a:p>
      </dgm:t>
    </dgm:pt>
    <dgm:pt modelId="{212CF668-E669-49C6-8F8F-C93409961896}" type="pres">
      <dgm:prSet presAssocID="{CA0C3E16-38E6-4438-9D19-1135DD51FBC1}" presName="rootText" presStyleLbl="node2" presStyleIdx="2" presStyleCnt="4" custScaleX="121949" custScaleY="9024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846CBCDA-9936-49C1-82DC-2FD03AADE7CD}" type="pres">
      <dgm:prSet presAssocID="{CA0C3E16-38E6-4438-9D19-1135DD51FBC1}" presName="rootConnector" presStyleLbl="node2" presStyleIdx="2" presStyleCnt="4"/>
      <dgm:spPr/>
      <dgm:t>
        <a:bodyPr/>
        <a:lstStyle/>
        <a:p>
          <a:endParaRPr lang="th-TH"/>
        </a:p>
      </dgm:t>
    </dgm:pt>
    <dgm:pt modelId="{632C3104-4719-47B8-97B6-FF9B2A51B63D}" type="pres">
      <dgm:prSet presAssocID="{CA0C3E16-38E6-4438-9D19-1135DD51FBC1}" presName="hierChild4" presStyleCnt="0"/>
      <dgm:spPr/>
      <dgm:t>
        <a:bodyPr/>
        <a:lstStyle/>
        <a:p>
          <a:endParaRPr lang="th-TH"/>
        </a:p>
      </dgm:t>
    </dgm:pt>
    <dgm:pt modelId="{F80BA867-F65B-4C7F-A0DA-0F502B4947EA}" type="pres">
      <dgm:prSet presAssocID="{CEA8F769-BABD-4498-B9C7-2F8C238DD833}" presName="Name37" presStyleLbl="parChTrans1D3" presStyleIdx="2" presStyleCnt="3"/>
      <dgm:spPr/>
      <dgm:t>
        <a:bodyPr/>
        <a:lstStyle/>
        <a:p>
          <a:endParaRPr lang="th-TH"/>
        </a:p>
      </dgm:t>
    </dgm:pt>
    <dgm:pt modelId="{0D67F916-1C35-42D6-A935-9E7329B961D3}" type="pres">
      <dgm:prSet presAssocID="{B83C0964-BDEB-4620-A7F0-9C044C5E51AE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1E62029E-3BA1-4365-8D90-1E44BF48605D}" type="pres">
      <dgm:prSet presAssocID="{B83C0964-BDEB-4620-A7F0-9C044C5E51AE}" presName="rootComposite" presStyleCnt="0"/>
      <dgm:spPr/>
      <dgm:t>
        <a:bodyPr/>
        <a:lstStyle/>
        <a:p>
          <a:endParaRPr lang="th-TH"/>
        </a:p>
      </dgm:t>
    </dgm:pt>
    <dgm:pt modelId="{93EBDC9E-A5C9-4304-A8B7-EEEE33E34DE0}" type="pres">
      <dgm:prSet presAssocID="{B83C0964-BDEB-4620-A7F0-9C044C5E51AE}" presName="rootText" presStyleLbl="node3" presStyleIdx="2" presStyleCnt="3" custScaleX="165719" custScaleY="26561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AB8E697-D780-4AEA-AF4E-FB00A76E4628}" type="pres">
      <dgm:prSet presAssocID="{B83C0964-BDEB-4620-A7F0-9C044C5E51AE}" presName="rootConnector" presStyleLbl="node3" presStyleIdx="2" presStyleCnt="3"/>
      <dgm:spPr/>
      <dgm:t>
        <a:bodyPr/>
        <a:lstStyle/>
        <a:p>
          <a:endParaRPr lang="th-TH"/>
        </a:p>
      </dgm:t>
    </dgm:pt>
    <dgm:pt modelId="{38202E33-8DED-4C01-89FD-47185ECA3CC3}" type="pres">
      <dgm:prSet presAssocID="{B83C0964-BDEB-4620-A7F0-9C044C5E51AE}" presName="hierChild4" presStyleCnt="0"/>
      <dgm:spPr/>
      <dgm:t>
        <a:bodyPr/>
        <a:lstStyle/>
        <a:p>
          <a:endParaRPr lang="th-TH"/>
        </a:p>
      </dgm:t>
    </dgm:pt>
    <dgm:pt modelId="{7774E4BE-6C17-4D32-B212-EF9D41D9430A}" type="pres">
      <dgm:prSet presAssocID="{B83C0964-BDEB-4620-A7F0-9C044C5E51AE}" presName="hierChild5" presStyleCnt="0"/>
      <dgm:spPr/>
      <dgm:t>
        <a:bodyPr/>
        <a:lstStyle/>
        <a:p>
          <a:endParaRPr lang="th-TH"/>
        </a:p>
      </dgm:t>
    </dgm:pt>
    <dgm:pt modelId="{C01604D5-C11B-4464-94B5-17C816E30189}" type="pres">
      <dgm:prSet presAssocID="{CA0C3E16-38E6-4438-9D19-1135DD51FBC1}" presName="hierChild5" presStyleCnt="0"/>
      <dgm:spPr/>
      <dgm:t>
        <a:bodyPr/>
        <a:lstStyle/>
        <a:p>
          <a:endParaRPr lang="th-TH"/>
        </a:p>
      </dgm:t>
    </dgm:pt>
    <dgm:pt modelId="{157E2C02-254F-4364-9342-A98AD3690294}" type="pres">
      <dgm:prSet presAssocID="{C467B569-428B-4699-9240-7E078DF56A84}" presName="Name37" presStyleLbl="parChTrans1D2" presStyleIdx="3" presStyleCnt="4"/>
      <dgm:spPr/>
      <dgm:t>
        <a:bodyPr/>
        <a:lstStyle/>
        <a:p>
          <a:endParaRPr lang="th-TH"/>
        </a:p>
      </dgm:t>
    </dgm:pt>
    <dgm:pt modelId="{8D9696D2-F886-437F-A5AA-2B45B82878A0}" type="pres">
      <dgm:prSet presAssocID="{515A20CC-E519-43D7-8805-AE953FA47988}" presName="hierRoot2" presStyleCnt="0">
        <dgm:presLayoutVars>
          <dgm:hierBranch val="init"/>
        </dgm:presLayoutVars>
      </dgm:prSet>
      <dgm:spPr/>
      <dgm:t>
        <a:bodyPr/>
        <a:lstStyle/>
        <a:p>
          <a:endParaRPr lang="th-TH"/>
        </a:p>
      </dgm:t>
    </dgm:pt>
    <dgm:pt modelId="{59DD99E5-B187-4B39-9A0E-19A6E18120CE}" type="pres">
      <dgm:prSet presAssocID="{515A20CC-E519-43D7-8805-AE953FA47988}" presName="rootComposite" presStyleCnt="0"/>
      <dgm:spPr/>
      <dgm:t>
        <a:bodyPr/>
        <a:lstStyle/>
        <a:p>
          <a:endParaRPr lang="th-TH"/>
        </a:p>
      </dgm:t>
    </dgm:pt>
    <dgm:pt modelId="{5E70646A-3555-4469-8552-79EFC9BB6322}" type="pres">
      <dgm:prSet presAssocID="{515A20CC-E519-43D7-8805-AE953FA47988}" presName="rootText" presStyleLbl="node2" presStyleIdx="3" presStyleCnt="4" custScaleX="15034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C28B7123-103D-4712-9598-B4607E2405D5}" type="pres">
      <dgm:prSet presAssocID="{515A20CC-E519-43D7-8805-AE953FA47988}" presName="rootConnector" presStyleLbl="node2" presStyleIdx="3" presStyleCnt="4"/>
      <dgm:spPr/>
      <dgm:t>
        <a:bodyPr/>
        <a:lstStyle/>
        <a:p>
          <a:endParaRPr lang="th-TH"/>
        </a:p>
      </dgm:t>
    </dgm:pt>
    <dgm:pt modelId="{9ABC6C23-7B51-4D57-9109-F4A346B4AAB3}" type="pres">
      <dgm:prSet presAssocID="{515A20CC-E519-43D7-8805-AE953FA47988}" presName="hierChild4" presStyleCnt="0"/>
      <dgm:spPr/>
      <dgm:t>
        <a:bodyPr/>
        <a:lstStyle/>
        <a:p>
          <a:endParaRPr lang="th-TH"/>
        </a:p>
      </dgm:t>
    </dgm:pt>
    <dgm:pt modelId="{A7415EED-32AE-4FFC-B276-0232A6CCE555}" type="pres">
      <dgm:prSet presAssocID="{515A20CC-E519-43D7-8805-AE953FA47988}" presName="hierChild5" presStyleCnt="0"/>
      <dgm:spPr/>
      <dgm:t>
        <a:bodyPr/>
        <a:lstStyle/>
        <a:p>
          <a:endParaRPr lang="th-TH"/>
        </a:p>
      </dgm:t>
    </dgm:pt>
    <dgm:pt modelId="{9F53009B-C7D5-4D98-9438-5E8193242BB2}" type="pres">
      <dgm:prSet presAssocID="{E1C95E70-764F-4037-8B04-2AEE60867970}" presName="hierChild3" presStyleCnt="0"/>
      <dgm:spPr/>
      <dgm:t>
        <a:bodyPr/>
        <a:lstStyle/>
        <a:p>
          <a:endParaRPr lang="th-TH"/>
        </a:p>
      </dgm:t>
    </dgm:pt>
  </dgm:ptLst>
  <dgm:cxnLst>
    <dgm:cxn modelId="{99D46DFC-42FA-4D42-B58F-CFD8F3E05D12}" type="presOf" srcId="{49F53556-01F2-4A10-8CFD-6BD50744D623}" destId="{A03EDCA8-A645-4FF1-9F2A-AE66714BDA2C}" srcOrd="0" destOrd="0" presId="urn:microsoft.com/office/officeart/2005/8/layout/orgChart1"/>
    <dgm:cxn modelId="{D27F0EE8-67A2-4700-AD2A-3690CD42CD35}" srcId="{DF901608-11A8-4DD5-AD10-8C282C5EBA31}" destId="{5B2DE359-8450-4DB0-89FC-DA806CDDCED4}" srcOrd="0" destOrd="0" parTransId="{2C175CCD-250A-4CEC-8037-927D57767037}" sibTransId="{E577DA5E-8770-4427-91E6-3E8C652E9AA9}"/>
    <dgm:cxn modelId="{95144C8B-0EF7-430C-BFDD-17B9CE4FC14D}" type="presOf" srcId="{E1C95E70-764F-4037-8B04-2AEE60867970}" destId="{6A92ABFE-CFC7-40C5-BB60-6A424C21DACF}" srcOrd="1" destOrd="0" presId="urn:microsoft.com/office/officeart/2005/8/layout/orgChart1"/>
    <dgm:cxn modelId="{8F189E2D-DD39-4B9E-8079-A7F34B2EF031}" srcId="{E1C95E70-764F-4037-8B04-2AEE60867970}" destId="{CA0C3E16-38E6-4438-9D19-1135DD51FBC1}" srcOrd="2" destOrd="0" parTransId="{81A43F0B-FD8D-40E8-B276-EF7E1FFB5E7E}" sibTransId="{8792710F-8128-4D26-B0DB-93E0E2968385}"/>
    <dgm:cxn modelId="{0B152708-74C7-43C3-BF60-6E43E7643A44}" type="presOf" srcId="{C467B569-428B-4699-9240-7E078DF56A84}" destId="{157E2C02-254F-4364-9342-A98AD3690294}" srcOrd="0" destOrd="0" presId="urn:microsoft.com/office/officeart/2005/8/layout/orgChart1"/>
    <dgm:cxn modelId="{19AF296B-60FF-4E05-8926-6EA16D3EF7D7}" type="presOf" srcId="{F7174D92-489D-4267-8225-837909E2F01D}" destId="{3F698E19-CBA0-4EBB-A5F0-E468EF363A96}" srcOrd="0" destOrd="0" presId="urn:microsoft.com/office/officeart/2005/8/layout/orgChart1"/>
    <dgm:cxn modelId="{26421418-3BE0-45DA-9C6F-5AB03EDBB710}" type="presOf" srcId="{CA62B373-C857-4330-BE14-9E0EE04E6848}" destId="{F4736E31-1FAC-4F96-A2CE-201D35BCF6B7}" srcOrd="0" destOrd="0" presId="urn:microsoft.com/office/officeart/2005/8/layout/orgChart1"/>
    <dgm:cxn modelId="{8DCD9C02-1CB4-46FF-A6BD-AF2F1123B12E}" type="presOf" srcId="{2C175CCD-250A-4CEC-8037-927D57767037}" destId="{4BF90432-5882-482B-BECA-18B2E2E5950A}" srcOrd="0" destOrd="0" presId="urn:microsoft.com/office/officeart/2005/8/layout/orgChart1"/>
    <dgm:cxn modelId="{04881D73-3F03-4F26-AEC9-CBB7ED1FE32F}" type="presOf" srcId="{81A43F0B-FD8D-40E8-B276-EF7E1FFB5E7E}" destId="{D53D1565-6232-4FB5-BC26-B5C1238E1F71}" srcOrd="0" destOrd="0" presId="urn:microsoft.com/office/officeart/2005/8/layout/orgChart1"/>
    <dgm:cxn modelId="{4B995959-62F4-4E85-9818-7C7352DBE76D}" srcId="{207EA968-11BA-4959-B256-706DA4973889}" destId="{E1C95E70-764F-4037-8B04-2AEE60867970}" srcOrd="0" destOrd="0" parTransId="{327C8EEA-ECF6-4938-A617-F2820CE8FB10}" sibTransId="{96676837-C60F-4C33-A38E-3ABDF7FEE7DA}"/>
    <dgm:cxn modelId="{0F754B5A-C96A-49D9-96ED-B9472E7C74EB}" srcId="{49F53556-01F2-4A10-8CFD-6BD50744D623}" destId="{CA62B373-C857-4330-BE14-9E0EE04E6848}" srcOrd="0" destOrd="0" parTransId="{3F86BDAE-05CD-4816-9395-1FA1AEC211BF}" sibTransId="{304B85C8-CED8-4165-A6D6-23B5FB6DFE5C}"/>
    <dgm:cxn modelId="{D9F92214-4B42-4F10-8412-EE9254DA2CD6}" type="presOf" srcId="{DF901608-11A8-4DD5-AD10-8C282C5EBA31}" destId="{5A237C09-447C-4E04-B321-5157F665D14D}" srcOrd="1" destOrd="0" presId="urn:microsoft.com/office/officeart/2005/8/layout/orgChart1"/>
    <dgm:cxn modelId="{445D77ED-F668-4887-8C74-B3899D52C109}" type="presOf" srcId="{207EA968-11BA-4959-B256-706DA4973889}" destId="{BE395386-C7F4-49D9-A775-679147FE3FBF}" srcOrd="0" destOrd="0" presId="urn:microsoft.com/office/officeart/2005/8/layout/orgChart1"/>
    <dgm:cxn modelId="{2E6126F2-025D-41A0-AFBC-B7B7E8A9FF08}" type="presOf" srcId="{B83C0964-BDEB-4620-A7F0-9C044C5E51AE}" destId="{0AB8E697-D780-4AEA-AF4E-FB00A76E4628}" srcOrd="1" destOrd="0" presId="urn:microsoft.com/office/officeart/2005/8/layout/orgChart1"/>
    <dgm:cxn modelId="{29F2AB19-1F0F-45A5-932C-C87362BB478C}" type="presOf" srcId="{515A20CC-E519-43D7-8805-AE953FA47988}" destId="{5E70646A-3555-4469-8552-79EFC9BB6322}" srcOrd="0" destOrd="0" presId="urn:microsoft.com/office/officeart/2005/8/layout/orgChart1"/>
    <dgm:cxn modelId="{10A8D0B7-101D-4A2F-84BE-EF15F188E503}" type="presOf" srcId="{0BED9C24-C699-47A5-BAE2-DF92413A9E77}" destId="{A87B76BD-950A-42E9-8FD6-41C875B0F6E1}" srcOrd="0" destOrd="0" presId="urn:microsoft.com/office/officeart/2005/8/layout/orgChart1"/>
    <dgm:cxn modelId="{09916059-844F-4883-891D-2FB612C5904E}" type="presOf" srcId="{49F53556-01F2-4A10-8CFD-6BD50744D623}" destId="{935137EC-234E-4A61-9AAC-86D098B59F4F}" srcOrd="1" destOrd="0" presId="urn:microsoft.com/office/officeart/2005/8/layout/orgChart1"/>
    <dgm:cxn modelId="{3B3FEA4E-1347-4055-ACFA-07AF00725450}" type="presOf" srcId="{B83C0964-BDEB-4620-A7F0-9C044C5E51AE}" destId="{93EBDC9E-A5C9-4304-A8B7-EEEE33E34DE0}" srcOrd="0" destOrd="0" presId="urn:microsoft.com/office/officeart/2005/8/layout/orgChart1"/>
    <dgm:cxn modelId="{9ED08A05-24F2-480C-B090-20469F5D3299}" type="presOf" srcId="{CA0C3E16-38E6-4438-9D19-1135DD51FBC1}" destId="{846CBCDA-9936-49C1-82DC-2FD03AADE7CD}" srcOrd="1" destOrd="0" presId="urn:microsoft.com/office/officeart/2005/8/layout/orgChart1"/>
    <dgm:cxn modelId="{0B650AA0-3212-442E-9D21-0BFDC68E53C9}" srcId="{CA0C3E16-38E6-4438-9D19-1135DD51FBC1}" destId="{B83C0964-BDEB-4620-A7F0-9C044C5E51AE}" srcOrd="0" destOrd="0" parTransId="{CEA8F769-BABD-4498-B9C7-2F8C238DD833}" sibTransId="{C9C0DF9B-1A7E-4D47-8E60-F47AA27F6EEE}"/>
    <dgm:cxn modelId="{7B5B6318-FAC2-428C-AB02-038CCEE8788B}" srcId="{E1C95E70-764F-4037-8B04-2AEE60867970}" destId="{515A20CC-E519-43D7-8805-AE953FA47988}" srcOrd="3" destOrd="0" parTransId="{C467B569-428B-4699-9240-7E078DF56A84}" sibTransId="{2EAB2EAE-E324-40A5-8888-8782DBEF0D78}"/>
    <dgm:cxn modelId="{31E558AE-C1D3-436F-86B6-AA3316EB3FC2}" type="presOf" srcId="{5B2DE359-8450-4DB0-89FC-DA806CDDCED4}" destId="{076B258F-FFFA-4BAB-BD82-0EAD7BC5FD4B}" srcOrd="0" destOrd="0" presId="urn:microsoft.com/office/officeart/2005/8/layout/orgChart1"/>
    <dgm:cxn modelId="{AAED913B-8174-4B99-BB00-989D6045BF4B}" type="presOf" srcId="{CA0C3E16-38E6-4438-9D19-1135DD51FBC1}" destId="{212CF668-E669-49C6-8F8F-C93409961896}" srcOrd="0" destOrd="0" presId="urn:microsoft.com/office/officeart/2005/8/layout/orgChart1"/>
    <dgm:cxn modelId="{39BED4D5-C0B8-43F3-A65B-10BC5CB6D9A9}" type="presOf" srcId="{CA62B373-C857-4330-BE14-9E0EE04E6848}" destId="{866B9031-816E-4D48-9E5A-F3131AC9526A}" srcOrd="1" destOrd="0" presId="urn:microsoft.com/office/officeart/2005/8/layout/orgChart1"/>
    <dgm:cxn modelId="{7413AE49-0BFF-4502-81FB-7A5CA4A16EB2}" type="presOf" srcId="{DF901608-11A8-4DD5-AD10-8C282C5EBA31}" destId="{17794831-52B1-45B1-8CB7-356894A4D49B}" srcOrd="0" destOrd="0" presId="urn:microsoft.com/office/officeart/2005/8/layout/orgChart1"/>
    <dgm:cxn modelId="{8BFE8104-2004-44EB-86BB-D3515DE76DA5}" type="presOf" srcId="{5B2DE359-8450-4DB0-89FC-DA806CDDCED4}" destId="{FD08ECAD-BBC1-40CF-AE81-837C3628606F}" srcOrd="1" destOrd="0" presId="urn:microsoft.com/office/officeart/2005/8/layout/orgChart1"/>
    <dgm:cxn modelId="{327AB2B0-520E-43FF-AA4E-3F70D34C3915}" type="presOf" srcId="{515A20CC-E519-43D7-8805-AE953FA47988}" destId="{C28B7123-103D-4712-9598-B4607E2405D5}" srcOrd="1" destOrd="0" presId="urn:microsoft.com/office/officeart/2005/8/layout/orgChart1"/>
    <dgm:cxn modelId="{1C6924C7-069B-47CB-A8D4-AE241B6EB383}" srcId="{E1C95E70-764F-4037-8B04-2AEE60867970}" destId="{DF901608-11A8-4DD5-AD10-8C282C5EBA31}" srcOrd="1" destOrd="0" parTransId="{F7174D92-489D-4267-8225-837909E2F01D}" sibTransId="{19937290-D6B0-4010-BB8C-FA1C023C4F60}"/>
    <dgm:cxn modelId="{85181664-564A-47BF-B71D-640394AA48DF}" type="presOf" srcId="{3F86BDAE-05CD-4816-9395-1FA1AEC211BF}" destId="{9E0E478C-FA92-475C-9295-E52943E19C0C}" srcOrd="0" destOrd="0" presId="urn:microsoft.com/office/officeart/2005/8/layout/orgChart1"/>
    <dgm:cxn modelId="{08A1CE61-F9F9-481E-807D-2EE34852A889}" srcId="{E1C95E70-764F-4037-8B04-2AEE60867970}" destId="{49F53556-01F2-4A10-8CFD-6BD50744D623}" srcOrd="0" destOrd="0" parTransId="{0BED9C24-C699-47A5-BAE2-DF92413A9E77}" sibTransId="{83AF963A-7960-4C2C-A1BE-384CABDAFCBC}"/>
    <dgm:cxn modelId="{12B3C6C2-9AB3-4FBE-8782-82E25D0028F2}" type="presOf" srcId="{CEA8F769-BABD-4498-B9C7-2F8C238DD833}" destId="{F80BA867-F65B-4C7F-A0DA-0F502B4947EA}" srcOrd="0" destOrd="0" presId="urn:microsoft.com/office/officeart/2005/8/layout/orgChart1"/>
    <dgm:cxn modelId="{9B2E17BA-2E9F-48E8-9609-9BD09903C2E2}" type="presOf" srcId="{E1C95E70-764F-4037-8B04-2AEE60867970}" destId="{9A752042-8A01-4B2A-BA34-236FF5D16AF4}" srcOrd="0" destOrd="0" presId="urn:microsoft.com/office/officeart/2005/8/layout/orgChart1"/>
    <dgm:cxn modelId="{96E4A9B7-071F-4235-876F-682A20CD69E7}" type="presParOf" srcId="{BE395386-C7F4-49D9-A775-679147FE3FBF}" destId="{1A9C5380-72CE-4198-8888-880B7CA74DCA}" srcOrd="0" destOrd="0" presId="urn:microsoft.com/office/officeart/2005/8/layout/orgChart1"/>
    <dgm:cxn modelId="{B1F91386-0DC7-485A-A5D7-2DCC32C04478}" type="presParOf" srcId="{1A9C5380-72CE-4198-8888-880B7CA74DCA}" destId="{DA7A8526-8C17-4DF4-B2E6-091885EE7AE5}" srcOrd="0" destOrd="0" presId="urn:microsoft.com/office/officeart/2005/8/layout/orgChart1"/>
    <dgm:cxn modelId="{F9D0B2AE-0542-4C2A-A53C-9653B3DEC032}" type="presParOf" srcId="{DA7A8526-8C17-4DF4-B2E6-091885EE7AE5}" destId="{9A752042-8A01-4B2A-BA34-236FF5D16AF4}" srcOrd="0" destOrd="0" presId="urn:microsoft.com/office/officeart/2005/8/layout/orgChart1"/>
    <dgm:cxn modelId="{C8C49F29-0F09-4A1F-BF16-C48C5E1FBFCE}" type="presParOf" srcId="{DA7A8526-8C17-4DF4-B2E6-091885EE7AE5}" destId="{6A92ABFE-CFC7-40C5-BB60-6A424C21DACF}" srcOrd="1" destOrd="0" presId="urn:microsoft.com/office/officeart/2005/8/layout/orgChart1"/>
    <dgm:cxn modelId="{2A08DDD5-8676-4DFE-B910-93052EB4E93C}" type="presParOf" srcId="{1A9C5380-72CE-4198-8888-880B7CA74DCA}" destId="{5C63B183-28BA-410C-BC70-777783C0E544}" srcOrd="1" destOrd="0" presId="urn:microsoft.com/office/officeart/2005/8/layout/orgChart1"/>
    <dgm:cxn modelId="{4D6BFFC8-8624-4763-95BB-8D30627528BA}" type="presParOf" srcId="{5C63B183-28BA-410C-BC70-777783C0E544}" destId="{A87B76BD-950A-42E9-8FD6-41C875B0F6E1}" srcOrd="0" destOrd="0" presId="urn:microsoft.com/office/officeart/2005/8/layout/orgChart1"/>
    <dgm:cxn modelId="{DAA46F01-F461-41FE-A3C1-787E3064FAF4}" type="presParOf" srcId="{5C63B183-28BA-410C-BC70-777783C0E544}" destId="{8C88F191-7261-47A1-9CAF-FFB6B54D2261}" srcOrd="1" destOrd="0" presId="urn:microsoft.com/office/officeart/2005/8/layout/orgChart1"/>
    <dgm:cxn modelId="{87D1DCB4-7414-4EB1-A7A5-51735DD3F242}" type="presParOf" srcId="{8C88F191-7261-47A1-9CAF-FFB6B54D2261}" destId="{36472B91-051C-4A08-A3B6-58DA40465D68}" srcOrd="0" destOrd="0" presId="urn:microsoft.com/office/officeart/2005/8/layout/orgChart1"/>
    <dgm:cxn modelId="{0023F992-F92B-4912-9F3D-E25C7F4B5442}" type="presParOf" srcId="{36472B91-051C-4A08-A3B6-58DA40465D68}" destId="{A03EDCA8-A645-4FF1-9F2A-AE66714BDA2C}" srcOrd="0" destOrd="0" presId="urn:microsoft.com/office/officeart/2005/8/layout/orgChart1"/>
    <dgm:cxn modelId="{4F22BCE7-337A-405E-8406-4E9F16C9AC75}" type="presParOf" srcId="{36472B91-051C-4A08-A3B6-58DA40465D68}" destId="{935137EC-234E-4A61-9AAC-86D098B59F4F}" srcOrd="1" destOrd="0" presId="urn:microsoft.com/office/officeart/2005/8/layout/orgChart1"/>
    <dgm:cxn modelId="{4D3927E1-06AD-4311-A0BB-3EBB9543DD56}" type="presParOf" srcId="{8C88F191-7261-47A1-9CAF-FFB6B54D2261}" destId="{72997257-911A-4B31-8545-D5DDA03D7DC2}" srcOrd="1" destOrd="0" presId="urn:microsoft.com/office/officeart/2005/8/layout/orgChart1"/>
    <dgm:cxn modelId="{E8C15BE5-06CA-40EF-987D-75051F9ADD2A}" type="presParOf" srcId="{72997257-911A-4B31-8545-D5DDA03D7DC2}" destId="{9E0E478C-FA92-475C-9295-E52943E19C0C}" srcOrd="0" destOrd="0" presId="urn:microsoft.com/office/officeart/2005/8/layout/orgChart1"/>
    <dgm:cxn modelId="{FA64002F-D095-4C64-808E-3EA3AA21AE64}" type="presParOf" srcId="{72997257-911A-4B31-8545-D5DDA03D7DC2}" destId="{8683ABBD-517E-4C10-B5B1-A2EF46529150}" srcOrd="1" destOrd="0" presId="urn:microsoft.com/office/officeart/2005/8/layout/orgChart1"/>
    <dgm:cxn modelId="{B2B133E9-26C0-4BBC-A110-9EB47DCA9A3F}" type="presParOf" srcId="{8683ABBD-517E-4C10-B5B1-A2EF46529150}" destId="{7A09C830-AF3C-4B5D-AC36-14707859F40D}" srcOrd="0" destOrd="0" presId="urn:microsoft.com/office/officeart/2005/8/layout/orgChart1"/>
    <dgm:cxn modelId="{FCEA8F6A-1C34-4EB3-9277-13E6341D48A5}" type="presParOf" srcId="{7A09C830-AF3C-4B5D-AC36-14707859F40D}" destId="{F4736E31-1FAC-4F96-A2CE-201D35BCF6B7}" srcOrd="0" destOrd="0" presId="urn:microsoft.com/office/officeart/2005/8/layout/orgChart1"/>
    <dgm:cxn modelId="{B92D03BE-40F8-425C-9DA9-E69C81BF60D1}" type="presParOf" srcId="{7A09C830-AF3C-4B5D-AC36-14707859F40D}" destId="{866B9031-816E-4D48-9E5A-F3131AC9526A}" srcOrd="1" destOrd="0" presId="urn:microsoft.com/office/officeart/2005/8/layout/orgChart1"/>
    <dgm:cxn modelId="{9A6C217A-0FC2-44F5-881A-BB232AC7B4C4}" type="presParOf" srcId="{8683ABBD-517E-4C10-B5B1-A2EF46529150}" destId="{164AB12A-4947-4B6F-95B5-30036F68BCF7}" srcOrd="1" destOrd="0" presId="urn:microsoft.com/office/officeart/2005/8/layout/orgChart1"/>
    <dgm:cxn modelId="{7AC42B21-3F63-4E16-B4D9-E5B8861ACBB5}" type="presParOf" srcId="{8683ABBD-517E-4C10-B5B1-A2EF46529150}" destId="{DAA669B1-F332-4743-B8C1-E92C5085F58C}" srcOrd="2" destOrd="0" presId="urn:microsoft.com/office/officeart/2005/8/layout/orgChart1"/>
    <dgm:cxn modelId="{A0548F5D-AD1B-4F36-9E61-D8D85677ED3A}" type="presParOf" srcId="{8C88F191-7261-47A1-9CAF-FFB6B54D2261}" destId="{B1ACEF8D-2E1B-447C-8EB0-EFB502A91605}" srcOrd="2" destOrd="0" presId="urn:microsoft.com/office/officeart/2005/8/layout/orgChart1"/>
    <dgm:cxn modelId="{0A005A8D-69FD-4C93-B27E-A9250DAAA8DB}" type="presParOf" srcId="{5C63B183-28BA-410C-BC70-777783C0E544}" destId="{3F698E19-CBA0-4EBB-A5F0-E468EF363A96}" srcOrd="2" destOrd="0" presId="urn:microsoft.com/office/officeart/2005/8/layout/orgChart1"/>
    <dgm:cxn modelId="{5A0E6144-B48E-4937-87B7-9D7F06A96482}" type="presParOf" srcId="{5C63B183-28BA-410C-BC70-777783C0E544}" destId="{EC990B9F-2964-495E-BEEB-BB18D6F7C810}" srcOrd="3" destOrd="0" presId="urn:microsoft.com/office/officeart/2005/8/layout/orgChart1"/>
    <dgm:cxn modelId="{E4F66AC1-DD3C-4329-AB04-EDFD92CFFDAB}" type="presParOf" srcId="{EC990B9F-2964-495E-BEEB-BB18D6F7C810}" destId="{AF17533D-7C3C-4186-BC75-5F3FC2B0DF59}" srcOrd="0" destOrd="0" presId="urn:microsoft.com/office/officeart/2005/8/layout/orgChart1"/>
    <dgm:cxn modelId="{8ADDD32F-8818-40DE-A872-2F7790053066}" type="presParOf" srcId="{AF17533D-7C3C-4186-BC75-5F3FC2B0DF59}" destId="{17794831-52B1-45B1-8CB7-356894A4D49B}" srcOrd="0" destOrd="0" presId="urn:microsoft.com/office/officeart/2005/8/layout/orgChart1"/>
    <dgm:cxn modelId="{34589002-EF35-4019-80A6-92922B9CBFA6}" type="presParOf" srcId="{AF17533D-7C3C-4186-BC75-5F3FC2B0DF59}" destId="{5A237C09-447C-4E04-B321-5157F665D14D}" srcOrd="1" destOrd="0" presId="urn:microsoft.com/office/officeart/2005/8/layout/orgChart1"/>
    <dgm:cxn modelId="{049579CF-DCD0-451C-A24D-6CF75E725D33}" type="presParOf" srcId="{EC990B9F-2964-495E-BEEB-BB18D6F7C810}" destId="{E198976D-4456-4798-81BD-664C9C9D2408}" srcOrd="1" destOrd="0" presId="urn:microsoft.com/office/officeart/2005/8/layout/orgChart1"/>
    <dgm:cxn modelId="{1D710060-7232-48E5-8688-9777473C94A3}" type="presParOf" srcId="{E198976D-4456-4798-81BD-664C9C9D2408}" destId="{4BF90432-5882-482B-BECA-18B2E2E5950A}" srcOrd="0" destOrd="0" presId="urn:microsoft.com/office/officeart/2005/8/layout/orgChart1"/>
    <dgm:cxn modelId="{645246CA-76D7-4CA3-8438-B842C0C6D9B6}" type="presParOf" srcId="{E198976D-4456-4798-81BD-664C9C9D2408}" destId="{EE98C4AF-00BF-4F21-BE71-AA4E2E72DECE}" srcOrd="1" destOrd="0" presId="urn:microsoft.com/office/officeart/2005/8/layout/orgChart1"/>
    <dgm:cxn modelId="{A6939503-13A5-4B4A-A00D-AE994A0F77CD}" type="presParOf" srcId="{EE98C4AF-00BF-4F21-BE71-AA4E2E72DECE}" destId="{03C7E8DC-5B0F-40D8-9CBC-781FEDCABA6C}" srcOrd="0" destOrd="0" presId="urn:microsoft.com/office/officeart/2005/8/layout/orgChart1"/>
    <dgm:cxn modelId="{BEC3AADD-91BC-4AAF-9120-B6947C9A81D1}" type="presParOf" srcId="{03C7E8DC-5B0F-40D8-9CBC-781FEDCABA6C}" destId="{076B258F-FFFA-4BAB-BD82-0EAD7BC5FD4B}" srcOrd="0" destOrd="0" presId="urn:microsoft.com/office/officeart/2005/8/layout/orgChart1"/>
    <dgm:cxn modelId="{C8D6C940-9C5A-4BB0-9D94-8DABF2B99F0D}" type="presParOf" srcId="{03C7E8DC-5B0F-40D8-9CBC-781FEDCABA6C}" destId="{FD08ECAD-BBC1-40CF-AE81-837C3628606F}" srcOrd="1" destOrd="0" presId="urn:microsoft.com/office/officeart/2005/8/layout/orgChart1"/>
    <dgm:cxn modelId="{CF00942A-12EE-46C8-B14B-9EAF5175F133}" type="presParOf" srcId="{EE98C4AF-00BF-4F21-BE71-AA4E2E72DECE}" destId="{2D21A813-5F2E-4F0E-85E8-868CC1A1EEC3}" srcOrd="1" destOrd="0" presId="urn:microsoft.com/office/officeart/2005/8/layout/orgChart1"/>
    <dgm:cxn modelId="{66A6AEE7-F658-48B0-BA29-AB7731CBE5A6}" type="presParOf" srcId="{EE98C4AF-00BF-4F21-BE71-AA4E2E72DECE}" destId="{C9C618DD-ACB5-421A-A836-D12319FDDE37}" srcOrd="2" destOrd="0" presId="urn:microsoft.com/office/officeart/2005/8/layout/orgChart1"/>
    <dgm:cxn modelId="{6A84F2C0-2C30-43F9-AA29-4C78BD9C8C86}" type="presParOf" srcId="{EC990B9F-2964-495E-BEEB-BB18D6F7C810}" destId="{447B6FBD-359C-4E23-95C6-DFB96EF3CD08}" srcOrd="2" destOrd="0" presId="urn:microsoft.com/office/officeart/2005/8/layout/orgChart1"/>
    <dgm:cxn modelId="{5783D7DE-63D6-482A-B944-213066A2BD38}" type="presParOf" srcId="{5C63B183-28BA-410C-BC70-777783C0E544}" destId="{D53D1565-6232-4FB5-BC26-B5C1238E1F71}" srcOrd="4" destOrd="0" presId="urn:microsoft.com/office/officeart/2005/8/layout/orgChart1"/>
    <dgm:cxn modelId="{203FA2FA-8E0E-4AB8-ACCD-2BE0B5AEEE29}" type="presParOf" srcId="{5C63B183-28BA-410C-BC70-777783C0E544}" destId="{84EF8822-796B-4D20-BD44-57760325ECDB}" srcOrd="5" destOrd="0" presId="urn:microsoft.com/office/officeart/2005/8/layout/orgChart1"/>
    <dgm:cxn modelId="{17A5C1CC-11C8-4931-AC62-F44CAEA7822B}" type="presParOf" srcId="{84EF8822-796B-4D20-BD44-57760325ECDB}" destId="{F11CA960-9535-4BB5-B1FC-82BD1DE3CAEC}" srcOrd="0" destOrd="0" presId="urn:microsoft.com/office/officeart/2005/8/layout/orgChart1"/>
    <dgm:cxn modelId="{D83B7032-F986-445F-8C7D-2E0B1BC560C8}" type="presParOf" srcId="{F11CA960-9535-4BB5-B1FC-82BD1DE3CAEC}" destId="{212CF668-E669-49C6-8F8F-C93409961896}" srcOrd="0" destOrd="0" presId="urn:microsoft.com/office/officeart/2005/8/layout/orgChart1"/>
    <dgm:cxn modelId="{952D3144-469B-4B73-9054-EBADC81BCEB5}" type="presParOf" srcId="{F11CA960-9535-4BB5-B1FC-82BD1DE3CAEC}" destId="{846CBCDA-9936-49C1-82DC-2FD03AADE7CD}" srcOrd="1" destOrd="0" presId="urn:microsoft.com/office/officeart/2005/8/layout/orgChart1"/>
    <dgm:cxn modelId="{BB5E8BAD-1CE8-45A0-BBCC-E5F0CC730C91}" type="presParOf" srcId="{84EF8822-796B-4D20-BD44-57760325ECDB}" destId="{632C3104-4719-47B8-97B6-FF9B2A51B63D}" srcOrd="1" destOrd="0" presId="urn:microsoft.com/office/officeart/2005/8/layout/orgChart1"/>
    <dgm:cxn modelId="{8518D82E-6723-4960-9F83-6CAC73224B41}" type="presParOf" srcId="{632C3104-4719-47B8-97B6-FF9B2A51B63D}" destId="{F80BA867-F65B-4C7F-A0DA-0F502B4947EA}" srcOrd="0" destOrd="0" presId="urn:microsoft.com/office/officeart/2005/8/layout/orgChart1"/>
    <dgm:cxn modelId="{39F440E3-510D-4596-95E2-2D5E170DEC1A}" type="presParOf" srcId="{632C3104-4719-47B8-97B6-FF9B2A51B63D}" destId="{0D67F916-1C35-42D6-A935-9E7329B961D3}" srcOrd="1" destOrd="0" presId="urn:microsoft.com/office/officeart/2005/8/layout/orgChart1"/>
    <dgm:cxn modelId="{2373C937-A53E-43B6-B903-D9EC107E6CFC}" type="presParOf" srcId="{0D67F916-1C35-42D6-A935-9E7329B961D3}" destId="{1E62029E-3BA1-4365-8D90-1E44BF48605D}" srcOrd="0" destOrd="0" presId="urn:microsoft.com/office/officeart/2005/8/layout/orgChart1"/>
    <dgm:cxn modelId="{A47C9DE9-4208-48AA-BFD1-899CF7312037}" type="presParOf" srcId="{1E62029E-3BA1-4365-8D90-1E44BF48605D}" destId="{93EBDC9E-A5C9-4304-A8B7-EEEE33E34DE0}" srcOrd="0" destOrd="0" presId="urn:microsoft.com/office/officeart/2005/8/layout/orgChart1"/>
    <dgm:cxn modelId="{9422D3DF-0594-4F0B-92AE-078BDC61FFEF}" type="presParOf" srcId="{1E62029E-3BA1-4365-8D90-1E44BF48605D}" destId="{0AB8E697-D780-4AEA-AF4E-FB00A76E4628}" srcOrd="1" destOrd="0" presId="urn:microsoft.com/office/officeart/2005/8/layout/orgChart1"/>
    <dgm:cxn modelId="{A9409109-697F-4447-A6EE-C03BF767F3B2}" type="presParOf" srcId="{0D67F916-1C35-42D6-A935-9E7329B961D3}" destId="{38202E33-8DED-4C01-89FD-47185ECA3CC3}" srcOrd="1" destOrd="0" presId="urn:microsoft.com/office/officeart/2005/8/layout/orgChart1"/>
    <dgm:cxn modelId="{5A82B413-94DA-4F6E-BB19-B35AFE1EBA85}" type="presParOf" srcId="{0D67F916-1C35-42D6-A935-9E7329B961D3}" destId="{7774E4BE-6C17-4D32-B212-EF9D41D9430A}" srcOrd="2" destOrd="0" presId="urn:microsoft.com/office/officeart/2005/8/layout/orgChart1"/>
    <dgm:cxn modelId="{AEC6A623-CB73-48D8-AA1C-DABBF5C61A7B}" type="presParOf" srcId="{84EF8822-796B-4D20-BD44-57760325ECDB}" destId="{C01604D5-C11B-4464-94B5-17C816E30189}" srcOrd="2" destOrd="0" presId="urn:microsoft.com/office/officeart/2005/8/layout/orgChart1"/>
    <dgm:cxn modelId="{573C9884-F1B4-4E62-9B8D-934E1806019F}" type="presParOf" srcId="{5C63B183-28BA-410C-BC70-777783C0E544}" destId="{157E2C02-254F-4364-9342-A98AD3690294}" srcOrd="6" destOrd="0" presId="urn:microsoft.com/office/officeart/2005/8/layout/orgChart1"/>
    <dgm:cxn modelId="{4AFEA10D-7FE9-47B7-9B3E-2C4B3D68F7A9}" type="presParOf" srcId="{5C63B183-28BA-410C-BC70-777783C0E544}" destId="{8D9696D2-F886-437F-A5AA-2B45B82878A0}" srcOrd="7" destOrd="0" presId="urn:microsoft.com/office/officeart/2005/8/layout/orgChart1"/>
    <dgm:cxn modelId="{01F38525-F8CF-4C4B-A45D-50D369DB3EB8}" type="presParOf" srcId="{8D9696D2-F886-437F-A5AA-2B45B82878A0}" destId="{59DD99E5-B187-4B39-9A0E-19A6E18120CE}" srcOrd="0" destOrd="0" presId="urn:microsoft.com/office/officeart/2005/8/layout/orgChart1"/>
    <dgm:cxn modelId="{C285683D-A235-4324-9221-9F0B38D09EF1}" type="presParOf" srcId="{59DD99E5-B187-4B39-9A0E-19A6E18120CE}" destId="{5E70646A-3555-4469-8552-79EFC9BB6322}" srcOrd="0" destOrd="0" presId="urn:microsoft.com/office/officeart/2005/8/layout/orgChart1"/>
    <dgm:cxn modelId="{B4E548B9-DC62-468F-A881-8290580D2329}" type="presParOf" srcId="{59DD99E5-B187-4B39-9A0E-19A6E18120CE}" destId="{C28B7123-103D-4712-9598-B4607E2405D5}" srcOrd="1" destOrd="0" presId="urn:microsoft.com/office/officeart/2005/8/layout/orgChart1"/>
    <dgm:cxn modelId="{95EE3680-D545-4370-BE1E-AB0EC929B1B3}" type="presParOf" srcId="{8D9696D2-F886-437F-A5AA-2B45B82878A0}" destId="{9ABC6C23-7B51-4D57-9109-F4A346B4AAB3}" srcOrd="1" destOrd="0" presId="urn:microsoft.com/office/officeart/2005/8/layout/orgChart1"/>
    <dgm:cxn modelId="{E105D7A6-9F87-4F55-99D4-30FDCACC9848}" type="presParOf" srcId="{8D9696D2-F886-437F-A5AA-2B45B82878A0}" destId="{A7415EED-32AE-4FFC-B276-0232A6CCE555}" srcOrd="2" destOrd="0" presId="urn:microsoft.com/office/officeart/2005/8/layout/orgChart1"/>
    <dgm:cxn modelId="{48D8C9AA-131E-46F0-8AAB-3A12B843E048}" type="presParOf" srcId="{1A9C5380-72CE-4198-8888-880B7CA74DCA}" destId="{9F53009B-C7D5-4D98-9438-5E8193242BB2}" srcOrd="2" destOrd="0" presId="urn:microsoft.com/office/officeart/2005/8/layout/orgChar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B7CF6DE-1316-41BE-8361-A34AD665CF18}" type="doc">
      <dgm:prSet loTypeId="urn:microsoft.com/office/officeart/2005/8/layout/lProcess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th-TH"/>
        </a:p>
      </dgm:t>
    </dgm:pt>
    <dgm:pt modelId="{D5FA4CB0-D522-43F1-9261-50C4F16BD91C}">
      <dgm:prSet phldrT="[Text]"/>
      <dgm:spPr/>
      <dgm:t>
        <a:bodyPr/>
        <a:lstStyle/>
        <a:p>
          <a:r>
            <a:rPr lang="th-TH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คณบดี</a:t>
          </a:r>
          <a:endParaRPr lang="th-TH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E2CC1D18-DCF4-46B1-A6D8-50F9D96EE24F}" type="parTrans" cxnId="{3870FFAA-EA0E-4A4B-9BE6-C715B4CE7379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DC782BEF-490F-4ED4-A2BC-22C9EC2321BE}" type="sibTrans" cxnId="{3870FFAA-EA0E-4A4B-9BE6-C715B4CE7379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010AE8FA-9F68-43C9-A6AB-15A9D5F43E33}">
      <dgm:prSet phldrT="[Text]"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ตัวบ่งชี้ที่ </a:t>
          </a:r>
          <a:r>
            <a:rPr lang="en-US" smtClean="0">
              <a:latin typeface="Cordia New" pitchFamily="34" charset="-34"/>
              <a:cs typeface="Cordia New" pitchFamily="34" charset="-34"/>
            </a:rPr>
            <a:t>7.1 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C4E8BEBE-4EF6-46DA-A48C-FAE385FBEC7B}" type="parTrans" cxnId="{46439C13-CCEB-462D-8AE1-FCD0D0A90C0D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822F539A-E9B3-441B-91EB-1AC1645C54BF}" type="sibTrans" cxnId="{46439C13-CCEB-462D-8AE1-FCD0D0A90C0D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3F36A5DF-3E32-40F6-8DA6-0EBF2F072014}">
      <dgm:prSet phldrT="[Text]"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สมศ. </a:t>
          </a:r>
          <a:r>
            <a:rPr lang="en-US" smtClean="0">
              <a:latin typeface="Cordia New" pitchFamily="34" charset="-34"/>
              <a:cs typeface="Cordia New" pitchFamily="34" charset="-34"/>
            </a:rPr>
            <a:t>13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37334DDC-455F-4ED6-BC31-D12226633E12}" type="parTrans" cxnId="{3BC8E09F-B1CB-44A6-A7D1-ACD9BADFB433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DBAEFB4A-9A28-45AD-94E0-85ECBA3428F0}" type="sibTrans" cxnId="{3BC8E09F-B1CB-44A6-A7D1-ACD9BADFB433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93E149A2-1D5F-4364-B11B-DACEF19C5DAE}">
      <dgm:prSet phldrT="[Text]"/>
      <dgm:spPr/>
      <dgm:t>
        <a:bodyPr/>
        <a:lstStyle/>
        <a:p>
          <a:r>
            <a:rPr lang="th-TH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รองฯ บริหาร</a:t>
          </a:r>
          <a:endParaRPr lang="th-TH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D7A9B924-D6D8-4A86-8599-BBF0DF00BCAA}" type="parTrans" cxnId="{19998D1D-7C6C-408E-8B24-F03269E6E0DB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4F1A99E5-D3B6-4B68-8454-0A0787CF7DBA}" type="sibTrans" cxnId="{19998D1D-7C6C-408E-8B24-F03269E6E0DB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1FAB1789-AED0-48E1-A7FE-D1DD59032F07}">
      <dgm:prSet phldrT="[Text]"/>
      <dgm:spPr/>
      <dgm:t>
        <a:bodyPr/>
        <a:lstStyle/>
        <a:p>
          <a:r>
            <a:rPr lang="th-TH" b="1" dirty="0" err="1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ผช.</a:t>
          </a:r>
          <a:r>
            <a:rPr lang="th-TH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แผนและบริหารความเสี่ยง</a:t>
          </a:r>
          <a:endParaRPr lang="th-TH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A2D66612-9A0E-49B9-ADF9-EF9C1B9B0C66}" type="parTrans" cxnId="{C2C4B15E-E263-401D-9E4B-2F1993A87E26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5A220D06-2AB1-41BF-AA0D-DF16B76EEBA1}" type="sibTrans" cxnId="{C2C4B15E-E263-401D-9E4B-2F1993A87E26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B5C241D5-DAD8-4F4E-884E-D4ADD195F543}">
      <dgm:prSet phldrT="[Text]"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องค์</a:t>
          </a:r>
          <a:r>
            <a:rPr lang="en-US" smtClean="0">
              <a:latin typeface="Cordia New" pitchFamily="34" charset="-34"/>
              <a:cs typeface="Cordia New" pitchFamily="34" charset="-34"/>
            </a:rPr>
            <a:t>1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6480C195-B4C4-4B24-9073-09F2094D1A4F}" type="parTrans" cxnId="{D955C1A5-CBFA-46EE-A71A-09C96A9D794D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96C0749F-7F1B-469A-8E9A-72AA76DA7FDA}" type="sibTrans" cxnId="{D955C1A5-CBFA-46EE-A71A-09C96A9D794D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A89D7FE5-24E1-4991-869A-2ECD914C50CA}">
      <dgm:prSet phldrT="[Text]"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ตัวบ่งชี้ที่ </a:t>
          </a:r>
          <a:r>
            <a:rPr lang="en-US" smtClean="0">
              <a:latin typeface="Cordia New" pitchFamily="34" charset="-34"/>
              <a:cs typeface="Cordia New" pitchFamily="34" charset="-34"/>
            </a:rPr>
            <a:t>7.4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EB447AA6-61C6-472A-B443-F280BB4D8A70}" type="parTrans" cxnId="{D7387DFE-9BD6-4F94-B428-A4F83CA65EB7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858BD4CE-42FF-48B8-A016-AA0C6D5F5D18}" type="sibTrans" cxnId="{D7387DFE-9BD6-4F94-B428-A4F83CA65EB7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66BA8A8-9ED4-414C-819F-613BA2BC67EF}">
      <dgm:prSet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องค์ </a:t>
          </a:r>
          <a:r>
            <a:rPr lang="en-US" smtClean="0">
              <a:latin typeface="Cordia New" pitchFamily="34" charset="-34"/>
              <a:cs typeface="Cordia New" pitchFamily="34" charset="-34"/>
            </a:rPr>
            <a:t>8 (8.1)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0FAF0192-D24B-486F-A109-00959AD0A8B3}" type="parTrans" cxnId="{B67237E2-90AF-4AB5-AD34-FAF2DC5334CE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310DFE8F-F79D-4441-AC73-DC0590FAAF89}" type="sibTrans" cxnId="{B67237E2-90AF-4AB5-AD34-FAF2DC5334CE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457174AA-B35F-46D3-8B49-F0793070BDFB}">
      <dgm:prSet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ตัวบ่งชี้ที่ </a:t>
          </a:r>
          <a:r>
            <a:rPr lang="en-US" smtClean="0">
              <a:latin typeface="Cordia New" pitchFamily="34" charset="-34"/>
              <a:cs typeface="Cordia New" pitchFamily="34" charset="-34"/>
            </a:rPr>
            <a:t>7.2 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4AC446C2-E9F1-426D-89D7-CE0AF414EB19}" type="parTrans" cxnId="{6616A39C-1183-4C43-807B-7B4FD729C6AE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EC00DF11-B8CD-4EC2-A8D8-E211B86C73FA}" type="sibTrans" cxnId="{6616A39C-1183-4C43-807B-7B4FD729C6AE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4272222-2F98-4D55-B1F9-6BE452BFC19F}">
      <dgm:prSet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ตัวบ่งชี้ที่ </a:t>
          </a:r>
          <a:r>
            <a:rPr lang="en-US" smtClean="0">
              <a:latin typeface="Cordia New" pitchFamily="34" charset="-34"/>
              <a:cs typeface="Cordia New" pitchFamily="34" charset="-34"/>
            </a:rPr>
            <a:t>7.3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09106157-E4B1-4755-9A12-B5A3B6FEBFD0}" type="parTrans" cxnId="{7002FF25-8E55-4757-B64C-952C19434DE4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CD1F5C0E-EE60-4FC5-8A29-9F2E05C98FA8}" type="sibTrans" cxnId="{7002FF25-8E55-4757-B64C-952C19434DE4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F939CAF5-EC80-4269-8B7D-EA0E10111DAC}">
      <dgm:prSet/>
      <dgm:spPr/>
      <dgm:t>
        <a:bodyPr/>
        <a:lstStyle/>
        <a:p>
          <a:r>
            <a:rPr lang="th-TH" smtClean="0">
              <a:latin typeface="Cordia New" pitchFamily="34" charset="-34"/>
              <a:cs typeface="Cordia New" pitchFamily="34" charset="-34"/>
            </a:rPr>
            <a:t>ตัวบ่งชี้ที่ </a:t>
          </a:r>
          <a:r>
            <a:rPr lang="en-US" smtClean="0">
              <a:latin typeface="Cordia New" pitchFamily="34" charset="-34"/>
              <a:cs typeface="Cordia New" pitchFamily="34" charset="-34"/>
            </a:rPr>
            <a:t>2.4</a:t>
          </a:r>
          <a:endParaRPr lang="th-TH" dirty="0">
            <a:latin typeface="Cordia New" pitchFamily="34" charset="-34"/>
            <a:cs typeface="Cordia New" pitchFamily="34" charset="-34"/>
          </a:endParaRPr>
        </a:p>
      </dgm:t>
    </dgm:pt>
    <dgm:pt modelId="{1B71FA67-5BCD-4827-8C57-C0DBF80C5BFC}" type="parTrans" cxnId="{AEB804C8-7D9D-4233-B1D6-2BB94A95723D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1887157A-F568-4600-B8B5-EC4D248E143D}" type="sibTrans" cxnId="{AEB804C8-7D9D-4233-B1D6-2BB94A95723D}">
      <dgm:prSet/>
      <dgm:spPr/>
      <dgm:t>
        <a:bodyPr/>
        <a:lstStyle/>
        <a:p>
          <a:endParaRPr lang="th-TH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E4504CB5-4856-47EA-A885-C9DFFCD55FC6}" type="pres">
      <dgm:prSet presAssocID="{4B7CF6DE-1316-41BE-8361-A34AD665CF1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077DD41-FE38-4418-AFA6-9E5B4F4B23CA}" type="pres">
      <dgm:prSet presAssocID="{D5FA4CB0-D522-43F1-9261-50C4F16BD91C}" presName="compNode" presStyleCnt="0"/>
      <dgm:spPr/>
      <dgm:t>
        <a:bodyPr/>
        <a:lstStyle/>
        <a:p>
          <a:endParaRPr lang="th-TH"/>
        </a:p>
      </dgm:t>
    </dgm:pt>
    <dgm:pt modelId="{D5A67758-69EE-4C33-AC9C-88245A30CDC0}" type="pres">
      <dgm:prSet presAssocID="{D5FA4CB0-D522-43F1-9261-50C4F16BD91C}" presName="aNode" presStyleLbl="bgShp" presStyleIdx="0" presStyleCnt="3"/>
      <dgm:spPr/>
      <dgm:t>
        <a:bodyPr/>
        <a:lstStyle/>
        <a:p>
          <a:endParaRPr lang="th-TH"/>
        </a:p>
      </dgm:t>
    </dgm:pt>
    <dgm:pt modelId="{9E6E9B6D-9179-4143-A9EE-DB8F519ED03E}" type="pres">
      <dgm:prSet presAssocID="{D5FA4CB0-D522-43F1-9261-50C4F16BD91C}" presName="textNode" presStyleLbl="bgShp" presStyleIdx="0" presStyleCnt="3"/>
      <dgm:spPr/>
      <dgm:t>
        <a:bodyPr/>
        <a:lstStyle/>
        <a:p>
          <a:endParaRPr lang="th-TH"/>
        </a:p>
      </dgm:t>
    </dgm:pt>
    <dgm:pt modelId="{847497FB-40CE-488F-9FA1-E0D199861A7B}" type="pres">
      <dgm:prSet presAssocID="{D5FA4CB0-D522-43F1-9261-50C4F16BD91C}" presName="compChildNode" presStyleCnt="0"/>
      <dgm:spPr/>
      <dgm:t>
        <a:bodyPr/>
        <a:lstStyle/>
        <a:p>
          <a:endParaRPr lang="th-TH"/>
        </a:p>
      </dgm:t>
    </dgm:pt>
    <dgm:pt modelId="{98B4D233-544E-4EA8-B83F-DEA186D1336C}" type="pres">
      <dgm:prSet presAssocID="{D5FA4CB0-D522-43F1-9261-50C4F16BD91C}" presName="theInnerList" presStyleCnt="0"/>
      <dgm:spPr/>
      <dgm:t>
        <a:bodyPr/>
        <a:lstStyle/>
        <a:p>
          <a:endParaRPr lang="th-TH"/>
        </a:p>
      </dgm:t>
    </dgm:pt>
    <dgm:pt modelId="{798591BD-0D2D-4B2A-AE7F-B97AF2B6AFF2}" type="pres">
      <dgm:prSet presAssocID="{010AE8FA-9F68-43C9-A6AB-15A9D5F43E33}" presName="child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80FB8D1-599C-42E6-92F3-FDB83E6154B3}" type="pres">
      <dgm:prSet presAssocID="{010AE8FA-9F68-43C9-A6AB-15A9D5F43E33}" presName="aSpace2" presStyleCnt="0"/>
      <dgm:spPr/>
      <dgm:t>
        <a:bodyPr/>
        <a:lstStyle/>
        <a:p>
          <a:endParaRPr lang="th-TH"/>
        </a:p>
      </dgm:t>
    </dgm:pt>
    <dgm:pt modelId="{500BB8E5-CDF4-46F5-B161-5434B10A03D7}" type="pres">
      <dgm:prSet presAssocID="{766BA8A8-9ED4-414C-819F-613BA2BC67EF}" presName="child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7DB9B8F-8113-4FF6-B456-EB8BAF527EF3}" type="pres">
      <dgm:prSet presAssocID="{766BA8A8-9ED4-414C-819F-613BA2BC67EF}" presName="aSpace2" presStyleCnt="0"/>
      <dgm:spPr/>
      <dgm:t>
        <a:bodyPr/>
        <a:lstStyle/>
        <a:p>
          <a:endParaRPr lang="th-TH"/>
        </a:p>
      </dgm:t>
    </dgm:pt>
    <dgm:pt modelId="{429CD5E5-5E46-4521-9DF1-C4873E698C99}" type="pres">
      <dgm:prSet presAssocID="{3F36A5DF-3E32-40F6-8DA6-0EBF2F072014}" presName="child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12DC506-AB9C-4F72-B126-8941C1C5F713}" type="pres">
      <dgm:prSet presAssocID="{D5FA4CB0-D522-43F1-9261-50C4F16BD91C}" presName="aSpace" presStyleCnt="0"/>
      <dgm:spPr/>
      <dgm:t>
        <a:bodyPr/>
        <a:lstStyle/>
        <a:p>
          <a:endParaRPr lang="th-TH"/>
        </a:p>
      </dgm:t>
    </dgm:pt>
    <dgm:pt modelId="{CD05596F-7A46-4DE5-BCBA-4032BE328060}" type="pres">
      <dgm:prSet presAssocID="{93E149A2-1D5F-4364-B11B-DACEF19C5DAE}" presName="compNode" presStyleCnt="0"/>
      <dgm:spPr/>
      <dgm:t>
        <a:bodyPr/>
        <a:lstStyle/>
        <a:p>
          <a:endParaRPr lang="th-TH"/>
        </a:p>
      </dgm:t>
    </dgm:pt>
    <dgm:pt modelId="{44AEF49E-C853-42D7-A0A5-2A2C29B581D8}" type="pres">
      <dgm:prSet presAssocID="{93E149A2-1D5F-4364-B11B-DACEF19C5DAE}" presName="aNode" presStyleLbl="bgShp" presStyleIdx="1" presStyleCnt="3"/>
      <dgm:spPr/>
      <dgm:t>
        <a:bodyPr/>
        <a:lstStyle/>
        <a:p>
          <a:endParaRPr lang="th-TH"/>
        </a:p>
      </dgm:t>
    </dgm:pt>
    <dgm:pt modelId="{3C175DA6-AC16-476D-B81A-C036E735A24A}" type="pres">
      <dgm:prSet presAssocID="{93E149A2-1D5F-4364-B11B-DACEF19C5DAE}" presName="textNode" presStyleLbl="bgShp" presStyleIdx="1" presStyleCnt="3"/>
      <dgm:spPr/>
      <dgm:t>
        <a:bodyPr/>
        <a:lstStyle/>
        <a:p>
          <a:endParaRPr lang="th-TH"/>
        </a:p>
      </dgm:t>
    </dgm:pt>
    <dgm:pt modelId="{DC9EBEF9-4558-40DA-AE36-F11FCEEBE396}" type="pres">
      <dgm:prSet presAssocID="{93E149A2-1D5F-4364-B11B-DACEF19C5DAE}" presName="compChildNode" presStyleCnt="0"/>
      <dgm:spPr/>
      <dgm:t>
        <a:bodyPr/>
        <a:lstStyle/>
        <a:p>
          <a:endParaRPr lang="th-TH"/>
        </a:p>
      </dgm:t>
    </dgm:pt>
    <dgm:pt modelId="{D0AE4917-8AE5-49E1-BCEF-3D079882218A}" type="pres">
      <dgm:prSet presAssocID="{93E149A2-1D5F-4364-B11B-DACEF19C5DAE}" presName="theInnerList" presStyleCnt="0"/>
      <dgm:spPr/>
      <dgm:t>
        <a:bodyPr/>
        <a:lstStyle/>
        <a:p>
          <a:endParaRPr lang="th-TH"/>
        </a:p>
      </dgm:t>
    </dgm:pt>
    <dgm:pt modelId="{68AE346C-E080-4499-AE36-94FDD84B0850}" type="pres">
      <dgm:prSet presAssocID="{457174AA-B35F-46D3-8B49-F0793070BDFB}" presName="childNode" presStyleLbl="node1" presStyleIdx="3" presStyleCnt="8" custLinFactNeighborX="-1282" custLinFactNeighborY="-2581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8EB11DD-3CF8-4BB8-A0A1-206DCA16E8FA}" type="pres">
      <dgm:prSet presAssocID="{457174AA-B35F-46D3-8B49-F0793070BDFB}" presName="aSpace2" presStyleCnt="0"/>
      <dgm:spPr/>
      <dgm:t>
        <a:bodyPr/>
        <a:lstStyle/>
        <a:p>
          <a:endParaRPr lang="th-TH"/>
        </a:p>
      </dgm:t>
    </dgm:pt>
    <dgm:pt modelId="{A0EA86DE-1414-433D-8BDE-FC913F692E31}" type="pres">
      <dgm:prSet presAssocID="{74272222-2F98-4D55-B1F9-6BE452BFC19F}" presName="child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EB35F7A-15DF-412E-AE78-8CE8F4B9ABBA}" type="pres">
      <dgm:prSet presAssocID="{93E149A2-1D5F-4364-B11B-DACEF19C5DAE}" presName="aSpace" presStyleCnt="0"/>
      <dgm:spPr/>
      <dgm:t>
        <a:bodyPr/>
        <a:lstStyle/>
        <a:p>
          <a:endParaRPr lang="th-TH"/>
        </a:p>
      </dgm:t>
    </dgm:pt>
    <dgm:pt modelId="{B9A89432-AF04-4C76-B360-8ABB20F7062B}" type="pres">
      <dgm:prSet presAssocID="{1FAB1789-AED0-48E1-A7FE-D1DD59032F07}" presName="compNode" presStyleCnt="0"/>
      <dgm:spPr/>
      <dgm:t>
        <a:bodyPr/>
        <a:lstStyle/>
        <a:p>
          <a:endParaRPr lang="th-TH"/>
        </a:p>
      </dgm:t>
    </dgm:pt>
    <dgm:pt modelId="{D849F72D-BC33-4DD2-BBEF-FFFB8F174965}" type="pres">
      <dgm:prSet presAssocID="{1FAB1789-AED0-48E1-A7FE-D1DD59032F07}" presName="aNode" presStyleLbl="bgShp" presStyleIdx="2" presStyleCnt="3"/>
      <dgm:spPr/>
      <dgm:t>
        <a:bodyPr/>
        <a:lstStyle/>
        <a:p>
          <a:endParaRPr lang="th-TH"/>
        </a:p>
      </dgm:t>
    </dgm:pt>
    <dgm:pt modelId="{2E51E68F-AD05-4362-8596-7C4489693719}" type="pres">
      <dgm:prSet presAssocID="{1FAB1789-AED0-48E1-A7FE-D1DD59032F07}" presName="textNode" presStyleLbl="bgShp" presStyleIdx="2" presStyleCnt="3"/>
      <dgm:spPr/>
      <dgm:t>
        <a:bodyPr/>
        <a:lstStyle/>
        <a:p>
          <a:endParaRPr lang="th-TH"/>
        </a:p>
      </dgm:t>
    </dgm:pt>
    <dgm:pt modelId="{348E3EA8-D4C8-4C59-ACF7-115A8576AEE0}" type="pres">
      <dgm:prSet presAssocID="{1FAB1789-AED0-48E1-A7FE-D1DD59032F07}" presName="compChildNode" presStyleCnt="0"/>
      <dgm:spPr/>
      <dgm:t>
        <a:bodyPr/>
        <a:lstStyle/>
        <a:p>
          <a:endParaRPr lang="th-TH"/>
        </a:p>
      </dgm:t>
    </dgm:pt>
    <dgm:pt modelId="{9B1CDAFC-FE73-4974-ADD5-954183EFA0A6}" type="pres">
      <dgm:prSet presAssocID="{1FAB1789-AED0-48E1-A7FE-D1DD59032F07}" presName="theInnerList" presStyleCnt="0"/>
      <dgm:spPr/>
      <dgm:t>
        <a:bodyPr/>
        <a:lstStyle/>
        <a:p>
          <a:endParaRPr lang="th-TH"/>
        </a:p>
      </dgm:t>
    </dgm:pt>
    <dgm:pt modelId="{703172D2-9046-4AC9-937F-3DD8086FAE38}" type="pres">
      <dgm:prSet presAssocID="{B5C241D5-DAD8-4F4E-884E-D4ADD195F543}" presName="child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958488D-1E17-4D5B-8D65-F680612D9DE4}" type="pres">
      <dgm:prSet presAssocID="{B5C241D5-DAD8-4F4E-884E-D4ADD195F543}" presName="aSpace2" presStyleCnt="0"/>
      <dgm:spPr/>
      <dgm:t>
        <a:bodyPr/>
        <a:lstStyle/>
        <a:p>
          <a:endParaRPr lang="th-TH"/>
        </a:p>
      </dgm:t>
    </dgm:pt>
    <dgm:pt modelId="{7F7E1F1A-C297-49B2-AADC-A1C46EC49F40}" type="pres">
      <dgm:prSet presAssocID="{A89D7FE5-24E1-4991-869A-2ECD914C50CA}" presName="child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4EA02C6-0EFA-4E31-8D27-8D65F81DA5D0}" type="pres">
      <dgm:prSet presAssocID="{A89D7FE5-24E1-4991-869A-2ECD914C50CA}" presName="aSpace2" presStyleCnt="0"/>
      <dgm:spPr/>
      <dgm:t>
        <a:bodyPr/>
        <a:lstStyle/>
        <a:p>
          <a:endParaRPr lang="th-TH"/>
        </a:p>
      </dgm:t>
    </dgm:pt>
    <dgm:pt modelId="{43BA75A4-8871-4744-A81B-DEBE1D44F502}" type="pres">
      <dgm:prSet presAssocID="{F939CAF5-EC80-4269-8B7D-EA0E10111DAC}" presName="child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002FF25-8E55-4757-B64C-952C19434DE4}" srcId="{93E149A2-1D5F-4364-B11B-DACEF19C5DAE}" destId="{74272222-2F98-4D55-B1F9-6BE452BFC19F}" srcOrd="1" destOrd="0" parTransId="{09106157-E4B1-4755-9A12-B5A3B6FEBFD0}" sibTransId="{CD1F5C0E-EE60-4FC5-8A29-9F2E05C98FA8}"/>
    <dgm:cxn modelId="{6A90703B-BB72-4CBC-80A4-866B60846A0C}" type="presOf" srcId="{93E149A2-1D5F-4364-B11B-DACEF19C5DAE}" destId="{3C175DA6-AC16-476D-B81A-C036E735A24A}" srcOrd="1" destOrd="0" presId="urn:microsoft.com/office/officeart/2005/8/layout/lProcess2"/>
    <dgm:cxn modelId="{AE7F3414-7EEB-4FE0-9BA0-146A7A26EB37}" type="presOf" srcId="{F939CAF5-EC80-4269-8B7D-EA0E10111DAC}" destId="{43BA75A4-8871-4744-A81B-DEBE1D44F502}" srcOrd="0" destOrd="0" presId="urn:microsoft.com/office/officeart/2005/8/layout/lProcess2"/>
    <dgm:cxn modelId="{D955C1A5-CBFA-46EE-A71A-09C96A9D794D}" srcId="{1FAB1789-AED0-48E1-A7FE-D1DD59032F07}" destId="{B5C241D5-DAD8-4F4E-884E-D4ADD195F543}" srcOrd="0" destOrd="0" parTransId="{6480C195-B4C4-4B24-9073-09F2094D1A4F}" sibTransId="{96C0749F-7F1B-469A-8E9A-72AA76DA7FDA}"/>
    <dgm:cxn modelId="{AF61583D-B114-456F-9FA9-2AE777CF0CB0}" type="presOf" srcId="{3F36A5DF-3E32-40F6-8DA6-0EBF2F072014}" destId="{429CD5E5-5E46-4521-9DF1-C4873E698C99}" srcOrd="0" destOrd="0" presId="urn:microsoft.com/office/officeart/2005/8/layout/lProcess2"/>
    <dgm:cxn modelId="{B67237E2-90AF-4AB5-AD34-FAF2DC5334CE}" srcId="{D5FA4CB0-D522-43F1-9261-50C4F16BD91C}" destId="{766BA8A8-9ED4-414C-819F-613BA2BC67EF}" srcOrd="1" destOrd="0" parTransId="{0FAF0192-D24B-486F-A109-00959AD0A8B3}" sibTransId="{310DFE8F-F79D-4441-AC73-DC0590FAAF89}"/>
    <dgm:cxn modelId="{19998D1D-7C6C-408E-8B24-F03269E6E0DB}" srcId="{4B7CF6DE-1316-41BE-8361-A34AD665CF18}" destId="{93E149A2-1D5F-4364-B11B-DACEF19C5DAE}" srcOrd="1" destOrd="0" parTransId="{D7A9B924-D6D8-4A86-8599-BBF0DF00BCAA}" sibTransId="{4F1A99E5-D3B6-4B68-8454-0A0787CF7DBA}"/>
    <dgm:cxn modelId="{AEB804C8-7D9D-4233-B1D6-2BB94A95723D}" srcId="{1FAB1789-AED0-48E1-A7FE-D1DD59032F07}" destId="{F939CAF5-EC80-4269-8B7D-EA0E10111DAC}" srcOrd="2" destOrd="0" parTransId="{1B71FA67-5BCD-4827-8C57-C0DBF80C5BFC}" sibTransId="{1887157A-F568-4600-B8B5-EC4D248E143D}"/>
    <dgm:cxn modelId="{C89EA9FE-EB47-4A96-A2F6-797693067BC4}" type="presOf" srcId="{457174AA-B35F-46D3-8B49-F0793070BDFB}" destId="{68AE346C-E080-4499-AE36-94FDD84B0850}" srcOrd="0" destOrd="0" presId="urn:microsoft.com/office/officeart/2005/8/layout/lProcess2"/>
    <dgm:cxn modelId="{C2C4B15E-E263-401D-9E4B-2F1993A87E26}" srcId="{4B7CF6DE-1316-41BE-8361-A34AD665CF18}" destId="{1FAB1789-AED0-48E1-A7FE-D1DD59032F07}" srcOrd="2" destOrd="0" parTransId="{A2D66612-9A0E-49B9-ADF9-EF9C1B9B0C66}" sibTransId="{5A220D06-2AB1-41BF-AA0D-DF16B76EEBA1}"/>
    <dgm:cxn modelId="{4AAA2B94-591F-48EA-A015-D8F65379021A}" type="presOf" srcId="{74272222-2F98-4D55-B1F9-6BE452BFC19F}" destId="{A0EA86DE-1414-433D-8BDE-FC913F692E31}" srcOrd="0" destOrd="0" presId="urn:microsoft.com/office/officeart/2005/8/layout/lProcess2"/>
    <dgm:cxn modelId="{6616A39C-1183-4C43-807B-7B4FD729C6AE}" srcId="{93E149A2-1D5F-4364-B11B-DACEF19C5DAE}" destId="{457174AA-B35F-46D3-8B49-F0793070BDFB}" srcOrd="0" destOrd="0" parTransId="{4AC446C2-E9F1-426D-89D7-CE0AF414EB19}" sibTransId="{EC00DF11-B8CD-4EC2-A8D8-E211B86C73FA}"/>
    <dgm:cxn modelId="{3BC8E09F-B1CB-44A6-A7D1-ACD9BADFB433}" srcId="{D5FA4CB0-D522-43F1-9261-50C4F16BD91C}" destId="{3F36A5DF-3E32-40F6-8DA6-0EBF2F072014}" srcOrd="2" destOrd="0" parTransId="{37334DDC-455F-4ED6-BC31-D12226633E12}" sibTransId="{DBAEFB4A-9A28-45AD-94E0-85ECBA3428F0}"/>
    <dgm:cxn modelId="{41FE5334-F26E-4520-A120-7C38ABE34323}" type="presOf" srcId="{4B7CF6DE-1316-41BE-8361-A34AD665CF18}" destId="{E4504CB5-4856-47EA-A885-C9DFFCD55FC6}" srcOrd="0" destOrd="0" presId="urn:microsoft.com/office/officeart/2005/8/layout/lProcess2"/>
    <dgm:cxn modelId="{630C01FB-3865-4868-902C-1747BFA99FB2}" type="presOf" srcId="{A89D7FE5-24E1-4991-869A-2ECD914C50CA}" destId="{7F7E1F1A-C297-49B2-AADC-A1C46EC49F40}" srcOrd="0" destOrd="0" presId="urn:microsoft.com/office/officeart/2005/8/layout/lProcess2"/>
    <dgm:cxn modelId="{1A1820DA-1EBC-4511-A2E5-B9562380B2F1}" type="presOf" srcId="{1FAB1789-AED0-48E1-A7FE-D1DD59032F07}" destId="{D849F72D-BC33-4DD2-BBEF-FFFB8F174965}" srcOrd="0" destOrd="0" presId="urn:microsoft.com/office/officeart/2005/8/layout/lProcess2"/>
    <dgm:cxn modelId="{2AE6C73A-C94F-4E29-B65D-7F05B44699F6}" type="presOf" srcId="{B5C241D5-DAD8-4F4E-884E-D4ADD195F543}" destId="{703172D2-9046-4AC9-937F-3DD8086FAE38}" srcOrd="0" destOrd="0" presId="urn:microsoft.com/office/officeart/2005/8/layout/lProcess2"/>
    <dgm:cxn modelId="{6E0FE6A4-508F-4C13-BA3C-76299B4EB404}" type="presOf" srcId="{93E149A2-1D5F-4364-B11B-DACEF19C5DAE}" destId="{44AEF49E-C853-42D7-A0A5-2A2C29B581D8}" srcOrd="0" destOrd="0" presId="urn:microsoft.com/office/officeart/2005/8/layout/lProcess2"/>
    <dgm:cxn modelId="{8A21B953-BF30-4A7F-86F5-E99FFBB693D9}" type="presOf" srcId="{D5FA4CB0-D522-43F1-9261-50C4F16BD91C}" destId="{D5A67758-69EE-4C33-AC9C-88245A30CDC0}" srcOrd="0" destOrd="0" presId="urn:microsoft.com/office/officeart/2005/8/layout/lProcess2"/>
    <dgm:cxn modelId="{7945FF2C-524F-4BA9-A6A7-44672599430B}" type="presOf" srcId="{D5FA4CB0-D522-43F1-9261-50C4F16BD91C}" destId="{9E6E9B6D-9179-4143-A9EE-DB8F519ED03E}" srcOrd="1" destOrd="0" presId="urn:microsoft.com/office/officeart/2005/8/layout/lProcess2"/>
    <dgm:cxn modelId="{E4F1B0AE-5D30-4224-8128-F697770655A9}" type="presOf" srcId="{1FAB1789-AED0-48E1-A7FE-D1DD59032F07}" destId="{2E51E68F-AD05-4362-8596-7C4489693719}" srcOrd="1" destOrd="0" presId="urn:microsoft.com/office/officeart/2005/8/layout/lProcess2"/>
    <dgm:cxn modelId="{F2F5FACC-C300-4197-B8F8-12DEB4839D9A}" type="presOf" srcId="{010AE8FA-9F68-43C9-A6AB-15A9D5F43E33}" destId="{798591BD-0D2D-4B2A-AE7F-B97AF2B6AFF2}" srcOrd="0" destOrd="0" presId="urn:microsoft.com/office/officeart/2005/8/layout/lProcess2"/>
    <dgm:cxn modelId="{3870FFAA-EA0E-4A4B-9BE6-C715B4CE7379}" srcId="{4B7CF6DE-1316-41BE-8361-A34AD665CF18}" destId="{D5FA4CB0-D522-43F1-9261-50C4F16BD91C}" srcOrd="0" destOrd="0" parTransId="{E2CC1D18-DCF4-46B1-A6D8-50F9D96EE24F}" sibTransId="{DC782BEF-490F-4ED4-A2BC-22C9EC2321BE}"/>
    <dgm:cxn modelId="{D7387DFE-9BD6-4F94-B428-A4F83CA65EB7}" srcId="{1FAB1789-AED0-48E1-A7FE-D1DD59032F07}" destId="{A89D7FE5-24E1-4991-869A-2ECD914C50CA}" srcOrd="1" destOrd="0" parTransId="{EB447AA6-61C6-472A-B443-F280BB4D8A70}" sibTransId="{858BD4CE-42FF-48B8-A016-AA0C6D5F5D18}"/>
    <dgm:cxn modelId="{949AE6B8-5624-4AC4-8A8F-B45A35CC5A29}" type="presOf" srcId="{766BA8A8-9ED4-414C-819F-613BA2BC67EF}" destId="{500BB8E5-CDF4-46F5-B161-5434B10A03D7}" srcOrd="0" destOrd="0" presId="urn:microsoft.com/office/officeart/2005/8/layout/lProcess2"/>
    <dgm:cxn modelId="{46439C13-CCEB-462D-8AE1-FCD0D0A90C0D}" srcId="{D5FA4CB0-D522-43F1-9261-50C4F16BD91C}" destId="{010AE8FA-9F68-43C9-A6AB-15A9D5F43E33}" srcOrd="0" destOrd="0" parTransId="{C4E8BEBE-4EF6-46DA-A48C-FAE385FBEC7B}" sibTransId="{822F539A-E9B3-441B-91EB-1AC1645C54BF}"/>
    <dgm:cxn modelId="{2564D103-C1AD-4A25-A83B-651826FBA2DB}" type="presParOf" srcId="{E4504CB5-4856-47EA-A885-C9DFFCD55FC6}" destId="{E077DD41-FE38-4418-AFA6-9E5B4F4B23CA}" srcOrd="0" destOrd="0" presId="urn:microsoft.com/office/officeart/2005/8/layout/lProcess2"/>
    <dgm:cxn modelId="{05D88F6B-276C-4C5A-8324-412CEE10CF78}" type="presParOf" srcId="{E077DD41-FE38-4418-AFA6-9E5B4F4B23CA}" destId="{D5A67758-69EE-4C33-AC9C-88245A30CDC0}" srcOrd="0" destOrd="0" presId="urn:microsoft.com/office/officeart/2005/8/layout/lProcess2"/>
    <dgm:cxn modelId="{53D7959B-5BEB-41B9-AA23-C759F6F9B572}" type="presParOf" srcId="{E077DD41-FE38-4418-AFA6-9E5B4F4B23CA}" destId="{9E6E9B6D-9179-4143-A9EE-DB8F519ED03E}" srcOrd="1" destOrd="0" presId="urn:microsoft.com/office/officeart/2005/8/layout/lProcess2"/>
    <dgm:cxn modelId="{736B5C6A-ACE2-4D4A-8C4C-0FCA70FC6549}" type="presParOf" srcId="{E077DD41-FE38-4418-AFA6-9E5B4F4B23CA}" destId="{847497FB-40CE-488F-9FA1-E0D199861A7B}" srcOrd="2" destOrd="0" presId="urn:microsoft.com/office/officeart/2005/8/layout/lProcess2"/>
    <dgm:cxn modelId="{D5A026C0-A5BB-4C15-85FE-E51BCEB1EDC2}" type="presParOf" srcId="{847497FB-40CE-488F-9FA1-E0D199861A7B}" destId="{98B4D233-544E-4EA8-B83F-DEA186D1336C}" srcOrd="0" destOrd="0" presId="urn:microsoft.com/office/officeart/2005/8/layout/lProcess2"/>
    <dgm:cxn modelId="{CC4635AB-4627-44DD-9317-07E574F50490}" type="presParOf" srcId="{98B4D233-544E-4EA8-B83F-DEA186D1336C}" destId="{798591BD-0D2D-4B2A-AE7F-B97AF2B6AFF2}" srcOrd="0" destOrd="0" presId="urn:microsoft.com/office/officeart/2005/8/layout/lProcess2"/>
    <dgm:cxn modelId="{8608EBDB-E5F0-487F-8AEA-6CB25463791F}" type="presParOf" srcId="{98B4D233-544E-4EA8-B83F-DEA186D1336C}" destId="{D80FB8D1-599C-42E6-92F3-FDB83E6154B3}" srcOrd="1" destOrd="0" presId="urn:microsoft.com/office/officeart/2005/8/layout/lProcess2"/>
    <dgm:cxn modelId="{DF0B9364-5A54-41D4-8EEA-B7AD8FF2490C}" type="presParOf" srcId="{98B4D233-544E-4EA8-B83F-DEA186D1336C}" destId="{500BB8E5-CDF4-46F5-B161-5434B10A03D7}" srcOrd="2" destOrd="0" presId="urn:microsoft.com/office/officeart/2005/8/layout/lProcess2"/>
    <dgm:cxn modelId="{8940924D-E94A-4B0C-A615-D8484E976F47}" type="presParOf" srcId="{98B4D233-544E-4EA8-B83F-DEA186D1336C}" destId="{27DB9B8F-8113-4FF6-B456-EB8BAF527EF3}" srcOrd="3" destOrd="0" presId="urn:microsoft.com/office/officeart/2005/8/layout/lProcess2"/>
    <dgm:cxn modelId="{69B0368C-9E3D-4256-AEAA-F630E91C9CCF}" type="presParOf" srcId="{98B4D233-544E-4EA8-B83F-DEA186D1336C}" destId="{429CD5E5-5E46-4521-9DF1-C4873E698C99}" srcOrd="4" destOrd="0" presId="urn:microsoft.com/office/officeart/2005/8/layout/lProcess2"/>
    <dgm:cxn modelId="{BACA4CE0-75B9-4399-9CBB-3DE956069588}" type="presParOf" srcId="{E4504CB5-4856-47EA-A885-C9DFFCD55FC6}" destId="{F12DC506-AB9C-4F72-B126-8941C1C5F713}" srcOrd="1" destOrd="0" presId="urn:microsoft.com/office/officeart/2005/8/layout/lProcess2"/>
    <dgm:cxn modelId="{46B868EF-107A-461C-956A-C866DA970983}" type="presParOf" srcId="{E4504CB5-4856-47EA-A885-C9DFFCD55FC6}" destId="{CD05596F-7A46-4DE5-BCBA-4032BE328060}" srcOrd="2" destOrd="0" presId="urn:microsoft.com/office/officeart/2005/8/layout/lProcess2"/>
    <dgm:cxn modelId="{B4F4BC54-4496-4E61-A7EE-AC9FF89E87B6}" type="presParOf" srcId="{CD05596F-7A46-4DE5-BCBA-4032BE328060}" destId="{44AEF49E-C853-42D7-A0A5-2A2C29B581D8}" srcOrd="0" destOrd="0" presId="urn:microsoft.com/office/officeart/2005/8/layout/lProcess2"/>
    <dgm:cxn modelId="{1FC99F46-21FE-45EC-85FB-1020064E46DD}" type="presParOf" srcId="{CD05596F-7A46-4DE5-BCBA-4032BE328060}" destId="{3C175DA6-AC16-476D-B81A-C036E735A24A}" srcOrd="1" destOrd="0" presId="urn:microsoft.com/office/officeart/2005/8/layout/lProcess2"/>
    <dgm:cxn modelId="{864B91DD-EE9F-43B1-AC6E-6CFB910EBF59}" type="presParOf" srcId="{CD05596F-7A46-4DE5-BCBA-4032BE328060}" destId="{DC9EBEF9-4558-40DA-AE36-F11FCEEBE396}" srcOrd="2" destOrd="0" presId="urn:microsoft.com/office/officeart/2005/8/layout/lProcess2"/>
    <dgm:cxn modelId="{4BDA5996-D5FA-447A-A0D8-64990BBD50E4}" type="presParOf" srcId="{DC9EBEF9-4558-40DA-AE36-F11FCEEBE396}" destId="{D0AE4917-8AE5-49E1-BCEF-3D079882218A}" srcOrd="0" destOrd="0" presId="urn:microsoft.com/office/officeart/2005/8/layout/lProcess2"/>
    <dgm:cxn modelId="{2ADF297D-7D3B-4220-8439-6BAFEE938BD2}" type="presParOf" srcId="{D0AE4917-8AE5-49E1-BCEF-3D079882218A}" destId="{68AE346C-E080-4499-AE36-94FDD84B0850}" srcOrd="0" destOrd="0" presId="urn:microsoft.com/office/officeart/2005/8/layout/lProcess2"/>
    <dgm:cxn modelId="{1E1AF4EA-A342-40CF-8856-A392EE8DA801}" type="presParOf" srcId="{D0AE4917-8AE5-49E1-BCEF-3D079882218A}" destId="{18EB11DD-3CF8-4BB8-A0A1-206DCA16E8FA}" srcOrd="1" destOrd="0" presId="urn:microsoft.com/office/officeart/2005/8/layout/lProcess2"/>
    <dgm:cxn modelId="{9BDC3595-A856-4868-BCB5-064B9A20CBDB}" type="presParOf" srcId="{D0AE4917-8AE5-49E1-BCEF-3D079882218A}" destId="{A0EA86DE-1414-433D-8BDE-FC913F692E31}" srcOrd="2" destOrd="0" presId="urn:microsoft.com/office/officeart/2005/8/layout/lProcess2"/>
    <dgm:cxn modelId="{35FCC42F-414B-4426-9157-52EE2A04EB1C}" type="presParOf" srcId="{E4504CB5-4856-47EA-A885-C9DFFCD55FC6}" destId="{AEB35F7A-15DF-412E-AE78-8CE8F4B9ABBA}" srcOrd="3" destOrd="0" presId="urn:microsoft.com/office/officeart/2005/8/layout/lProcess2"/>
    <dgm:cxn modelId="{C5947545-5AF0-4B7C-89CC-8FBAF9BD4448}" type="presParOf" srcId="{E4504CB5-4856-47EA-A885-C9DFFCD55FC6}" destId="{B9A89432-AF04-4C76-B360-8ABB20F7062B}" srcOrd="4" destOrd="0" presId="urn:microsoft.com/office/officeart/2005/8/layout/lProcess2"/>
    <dgm:cxn modelId="{8A3EB2BE-EC41-4A00-8B98-8823CF4A62DC}" type="presParOf" srcId="{B9A89432-AF04-4C76-B360-8ABB20F7062B}" destId="{D849F72D-BC33-4DD2-BBEF-FFFB8F174965}" srcOrd="0" destOrd="0" presId="urn:microsoft.com/office/officeart/2005/8/layout/lProcess2"/>
    <dgm:cxn modelId="{EB22B117-1F3D-4C3B-B67B-F227A744494E}" type="presParOf" srcId="{B9A89432-AF04-4C76-B360-8ABB20F7062B}" destId="{2E51E68F-AD05-4362-8596-7C4489693719}" srcOrd="1" destOrd="0" presId="urn:microsoft.com/office/officeart/2005/8/layout/lProcess2"/>
    <dgm:cxn modelId="{7160CFFB-D64E-40AD-965A-29F31B47AF1F}" type="presParOf" srcId="{B9A89432-AF04-4C76-B360-8ABB20F7062B}" destId="{348E3EA8-D4C8-4C59-ACF7-115A8576AEE0}" srcOrd="2" destOrd="0" presId="urn:microsoft.com/office/officeart/2005/8/layout/lProcess2"/>
    <dgm:cxn modelId="{70DDB016-E57A-4A51-AD24-516977B16A6A}" type="presParOf" srcId="{348E3EA8-D4C8-4C59-ACF7-115A8576AEE0}" destId="{9B1CDAFC-FE73-4974-ADD5-954183EFA0A6}" srcOrd="0" destOrd="0" presId="urn:microsoft.com/office/officeart/2005/8/layout/lProcess2"/>
    <dgm:cxn modelId="{41FEB937-1B96-4138-A57E-0A155E91D834}" type="presParOf" srcId="{9B1CDAFC-FE73-4974-ADD5-954183EFA0A6}" destId="{703172D2-9046-4AC9-937F-3DD8086FAE38}" srcOrd="0" destOrd="0" presId="urn:microsoft.com/office/officeart/2005/8/layout/lProcess2"/>
    <dgm:cxn modelId="{2DCA6F7F-CA04-4C3B-9225-B858A33CAA4F}" type="presParOf" srcId="{9B1CDAFC-FE73-4974-ADD5-954183EFA0A6}" destId="{7958488D-1E17-4D5B-8D65-F680612D9DE4}" srcOrd="1" destOrd="0" presId="urn:microsoft.com/office/officeart/2005/8/layout/lProcess2"/>
    <dgm:cxn modelId="{3CAB3398-81FD-4A00-8BB1-235362C3C1D8}" type="presParOf" srcId="{9B1CDAFC-FE73-4974-ADD5-954183EFA0A6}" destId="{7F7E1F1A-C297-49B2-AADC-A1C46EC49F40}" srcOrd="2" destOrd="0" presId="urn:microsoft.com/office/officeart/2005/8/layout/lProcess2"/>
    <dgm:cxn modelId="{64C406A6-2706-47A5-8930-75C5CC931D5E}" type="presParOf" srcId="{9B1CDAFC-FE73-4974-ADD5-954183EFA0A6}" destId="{24EA02C6-0EFA-4E31-8D27-8D65F81DA5D0}" srcOrd="3" destOrd="0" presId="urn:microsoft.com/office/officeart/2005/8/layout/lProcess2"/>
    <dgm:cxn modelId="{385CE733-6A5F-4C95-876A-3F4466954033}" type="presParOf" srcId="{9B1CDAFC-FE73-4974-ADD5-954183EFA0A6}" destId="{43BA75A4-8871-4744-A81B-DEBE1D44F502}" srcOrd="4" destOrd="0" presId="urn:microsoft.com/office/officeart/2005/8/layout/lProcess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2459738-D39E-40EE-AB70-85177A5542B7}" type="doc">
      <dgm:prSet loTypeId="urn:microsoft.com/office/officeart/2005/8/layout/lProcess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th-TH"/>
        </a:p>
      </dgm:t>
    </dgm:pt>
    <dgm:pt modelId="{45791CFD-784A-4FA4-BD0A-863669ACCA6E}">
      <dgm:prSet phldrT="[Text]"/>
      <dgm:spPr/>
      <dgm:t>
        <a:bodyPr/>
        <a:lstStyle/>
        <a:p>
          <a:r>
            <a:rPr lang="th-TH" b="1" dirty="0" err="1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ผช.</a:t>
          </a:r>
          <a:r>
            <a:rPr lang="th-TH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ประกันคุณภาพ</a:t>
          </a:r>
          <a:endParaRPr lang="th-TH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FC404CD1-56E8-40AB-9DAE-3E26B879DF44}" type="parTrans" cxnId="{E597BEB1-9B2E-435D-B5B4-E600194E81C6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B53883CC-6667-4429-8BC3-609FB7BFE091}" type="sibTrans" cxnId="{E597BEB1-9B2E-435D-B5B4-E600194E81C6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A47264AF-95FE-4D74-9261-88993DCEA552}">
      <dgm:prSet phldrT="[Text]" custT="1"/>
      <dgm:spPr/>
      <dgm:t>
        <a:bodyPr/>
        <a:lstStyle/>
        <a:p>
          <a:r>
            <a:rPr lang="th-TH" sz="3600" b="1" smtClean="0">
              <a:latin typeface="Cordia New" pitchFamily="34" charset="-34"/>
              <a:cs typeface="Cordia New" pitchFamily="34" charset="-34"/>
            </a:rPr>
            <a:t>องค์ </a:t>
          </a:r>
          <a:r>
            <a:rPr lang="en-US" sz="3600" b="1" smtClean="0">
              <a:latin typeface="Cordia New" pitchFamily="34" charset="-34"/>
              <a:cs typeface="Cordia New" pitchFamily="34" charset="-34"/>
            </a:rPr>
            <a:t>9</a:t>
          </a:r>
          <a:endParaRPr lang="th-TH" sz="3600" b="1" dirty="0">
            <a:latin typeface="Cordia New" pitchFamily="34" charset="-34"/>
            <a:cs typeface="Cordia New" pitchFamily="34" charset="-34"/>
          </a:endParaRPr>
        </a:p>
      </dgm:t>
    </dgm:pt>
    <dgm:pt modelId="{548B3C74-8BE0-43E7-8E1D-63A9CCCCD89B}" type="parTrans" cxnId="{374FF926-5029-4C74-8860-151FBCDC78F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7397C09-BA9E-4B09-A43C-1213D04628B3}" type="sibTrans" cxnId="{374FF926-5029-4C74-8860-151FBCDC78F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CD2505FB-7637-4E96-9FF3-1B212EBA5490}">
      <dgm:prSet phldrT="[Text]" custT="1"/>
      <dgm:spPr/>
      <dgm:t>
        <a:bodyPr/>
        <a:lstStyle/>
        <a:p>
          <a:r>
            <a:rPr lang="th-TH" sz="3200" b="1" smtClean="0">
              <a:latin typeface="Cordia New" pitchFamily="34" charset="-34"/>
              <a:cs typeface="Cordia New" pitchFamily="34" charset="-34"/>
            </a:rPr>
            <a:t>ตัวบ่งชี้ </a:t>
          </a:r>
          <a:r>
            <a:rPr lang="en-US" sz="3200" b="1" smtClean="0">
              <a:latin typeface="Cordia New" pitchFamily="34" charset="-34"/>
              <a:cs typeface="Cordia New" pitchFamily="34" charset="-34"/>
            </a:rPr>
            <a:t>2.5</a:t>
          </a:r>
          <a:endParaRPr lang="th-TH" sz="3200" b="1" dirty="0">
            <a:latin typeface="Cordia New" pitchFamily="34" charset="-34"/>
            <a:cs typeface="Cordia New" pitchFamily="34" charset="-34"/>
          </a:endParaRPr>
        </a:p>
      </dgm:t>
    </dgm:pt>
    <dgm:pt modelId="{5A4C02EE-29CD-4CF8-BCE0-BC2DC52B6346}" type="parTrans" cxnId="{77B24637-2974-4463-8FB3-DC7AA1A0A6C5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2E0F0B0E-D8D2-41D8-B0AD-127B1F84CF84}" type="sibTrans" cxnId="{77B24637-2974-4463-8FB3-DC7AA1A0A6C5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267AB8D9-BA86-4263-A226-A367FD25B5FD}">
      <dgm:prSet phldrT="[Text]"/>
      <dgm:spPr/>
      <dgm:t>
        <a:bodyPr/>
        <a:lstStyle/>
        <a:p>
          <a:r>
            <a:rPr lang="th-TH" b="1" dirty="0" err="1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ผช.</a:t>
          </a:r>
          <a:r>
            <a:rPr lang="th-TH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วิชาการ</a:t>
          </a:r>
          <a:endParaRPr lang="th-TH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C41DA9F5-B69A-46E9-8FD4-BA3CD73BACA3}" type="parTrans" cxnId="{8956DC80-1301-4C89-ABDB-7AF6173F0B4E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A1DA723C-BFE5-4C01-95A5-13F6AF766B5B}" type="sibTrans" cxnId="{8956DC80-1301-4C89-ABDB-7AF6173F0B4E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5918A8F9-A518-4E23-B9A6-FC00CC466BDD}">
      <dgm:prSet phldrT="[Text]" custT="1"/>
      <dgm:spPr/>
      <dgm:t>
        <a:bodyPr/>
        <a:lstStyle/>
        <a:p>
          <a:r>
            <a:rPr lang="th-TH" sz="2800" b="1" dirty="0" smtClean="0">
              <a:latin typeface="Cordia New" pitchFamily="34" charset="-34"/>
              <a:cs typeface="Cordia New" pitchFamily="34" charset="-34"/>
            </a:rPr>
            <a:t>องค์ </a:t>
          </a:r>
          <a:r>
            <a:rPr lang="en-US" sz="2800" b="1" dirty="0" smtClean="0">
              <a:latin typeface="Cordia New" pitchFamily="34" charset="-34"/>
              <a:cs typeface="Cordia New" pitchFamily="34" charset="-34"/>
            </a:rPr>
            <a:t>2 </a:t>
          </a:r>
        </a:p>
        <a:p>
          <a:r>
            <a:rPr lang="en-US" sz="2400" b="1" dirty="0" smtClean="0">
              <a:latin typeface="Cordia New" pitchFamily="34" charset="-34"/>
              <a:cs typeface="Cordia New" pitchFamily="34" charset="-34"/>
            </a:rPr>
            <a:t>(</a:t>
          </a:r>
          <a:r>
            <a:rPr lang="th-TH" sz="2400" b="1" dirty="0" smtClean="0">
              <a:latin typeface="Cordia New" pitchFamily="34" charset="-34"/>
              <a:cs typeface="Cordia New" pitchFamily="34" charset="-34"/>
            </a:rPr>
            <a:t>ยกเว้น </a:t>
          </a:r>
          <a:r>
            <a:rPr lang="en-US" sz="2400" b="1" dirty="0" smtClean="0">
              <a:latin typeface="Cordia New" pitchFamily="34" charset="-34"/>
              <a:cs typeface="Cordia New" pitchFamily="34" charset="-34"/>
            </a:rPr>
            <a:t>2.4,2.5,2.8)</a:t>
          </a:r>
          <a:endParaRPr lang="th-TH" sz="2400" b="1" dirty="0">
            <a:latin typeface="Cordia New" pitchFamily="34" charset="-34"/>
            <a:cs typeface="Cordia New" pitchFamily="34" charset="-34"/>
          </a:endParaRPr>
        </a:p>
      </dgm:t>
    </dgm:pt>
    <dgm:pt modelId="{C7B21F01-DC6D-41E5-AECE-D808B2196C63}" type="parTrans" cxnId="{3AA80460-42FC-45BE-9BD7-4C39F6DFDEA5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2A2552D3-21C3-4B1D-8111-E5F69E0CB1D4}" type="sibTrans" cxnId="{3AA80460-42FC-45BE-9BD7-4C39F6DFDEA5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D6208454-BF34-4B49-A4AF-1004B9358DAA}">
      <dgm:prSet phldrT="[Text]"/>
      <dgm:spPr/>
      <dgm:t>
        <a:bodyPr/>
        <a:lstStyle/>
        <a:p>
          <a:r>
            <a:rPr lang="th-TH" b="1" smtClean="0">
              <a:latin typeface="Cordia New" pitchFamily="34" charset="-34"/>
              <a:cs typeface="Cordia New" pitchFamily="34" charset="-34"/>
            </a:rPr>
            <a:t>สมศ.</a:t>
          </a:r>
          <a:r>
            <a:rPr lang="en-US" b="1" smtClean="0">
              <a:latin typeface="Cordia New" pitchFamily="34" charset="-34"/>
              <a:cs typeface="Cordia New" pitchFamily="34" charset="-34"/>
            </a:rPr>
            <a:t>14,16.2</a:t>
          </a:r>
          <a:endParaRPr lang="th-TH" b="1" dirty="0">
            <a:latin typeface="Cordia New" pitchFamily="34" charset="-34"/>
            <a:cs typeface="Cordia New" pitchFamily="34" charset="-34"/>
          </a:endParaRPr>
        </a:p>
      </dgm:t>
    </dgm:pt>
    <dgm:pt modelId="{5323462D-8CA5-406A-A76A-6F1F4CB2377A}" type="parTrans" cxnId="{F11DA7C0-B4B2-4CD5-B1D9-14D42FBA44F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280724D-A0C0-48C2-BCA1-5A8EA04CAC75}" type="sibTrans" cxnId="{F11DA7C0-B4B2-4CD5-B1D9-14D42FBA44F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F327CC0E-4C4B-4DAC-B866-12C92301B99E}">
      <dgm:prSet phldrT="[Text]"/>
      <dgm:spPr/>
      <dgm:t>
        <a:bodyPr/>
        <a:lstStyle/>
        <a:p>
          <a:r>
            <a:rPr lang="th-TH" b="1" dirty="0" err="1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ผช.</a:t>
          </a:r>
          <a:r>
            <a:rPr lang="th-TH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พัฒนานิสิต</a:t>
          </a:r>
          <a:endParaRPr lang="th-TH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665F3515-48A2-4A24-8FB9-14D8E6684BFE}" type="parTrans" cxnId="{1AB649E6-BC3A-4B4B-8209-430D392EADF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1DC20398-AAF9-472E-97CA-BF5F0B768441}" type="sibTrans" cxnId="{1AB649E6-BC3A-4B4B-8209-430D392EADF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457E2F37-99F1-4EA9-8CC1-48784E295239}">
      <dgm:prSet phldrT="[Text]"/>
      <dgm:spPr/>
      <dgm:t>
        <a:bodyPr/>
        <a:lstStyle/>
        <a:p>
          <a:r>
            <a:rPr lang="th-TH" b="1" smtClean="0">
              <a:latin typeface="Cordia New" pitchFamily="34" charset="-34"/>
              <a:cs typeface="Cordia New" pitchFamily="34" charset="-34"/>
            </a:rPr>
            <a:t>ตัวบ่งชี้ที่ </a:t>
          </a:r>
          <a:r>
            <a:rPr lang="en-US" b="1" smtClean="0">
              <a:latin typeface="Cordia New" pitchFamily="34" charset="-34"/>
              <a:cs typeface="Cordia New" pitchFamily="34" charset="-34"/>
            </a:rPr>
            <a:t>2.8</a:t>
          </a:r>
          <a:endParaRPr lang="th-TH" b="1" dirty="0">
            <a:latin typeface="Cordia New" pitchFamily="34" charset="-34"/>
            <a:cs typeface="Cordia New" pitchFamily="34" charset="-34"/>
          </a:endParaRPr>
        </a:p>
      </dgm:t>
    </dgm:pt>
    <dgm:pt modelId="{E117EE8D-225F-4C3C-AE8F-88F35D95BF9E}" type="parTrans" cxnId="{13C87E3E-9AFD-497E-9546-ABB125ED7A4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E6342035-2D5C-4E8D-BA2B-AC010E406210}" type="sibTrans" cxnId="{13C87E3E-9AFD-497E-9546-ABB125ED7A40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B9111B8E-2985-47B5-ACBE-9ECD273751AB}">
      <dgm:prSet phldrT="[Text]"/>
      <dgm:spPr/>
      <dgm:t>
        <a:bodyPr/>
        <a:lstStyle/>
        <a:p>
          <a:r>
            <a:rPr lang="th-TH" b="1" smtClean="0">
              <a:latin typeface="Cordia New" pitchFamily="34" charset="-34"/>
              <a:cs typeface="Cordia New" pitchFamily="34" charset="-34"/>
            </a:rPr>
            <a:t>องค์ </a:t>
          </a:r>
          <a:r>
            <a:rPr lang="en-US" b="1" smtClean="0">
              <a:latin typeface="Cordia New" pitchFamily="34" charset="-34"/>
              <a:cs typeface="Cordia New" pitchFamily="34" charset="-34"/>
            </a:rPr>
            <a:t>6</a:t>
          </a:r>
          <a:endParaRPr lang="th-TH" b="1" dirty="0">
            <a:latin typeface="Cordia New" pitchFamily="34" charset="-34"/>
            <a:cs typeface="Cordia New" pitchFamily="34" charset="-34"/>
          </a:endParaRPr>
        </a:p>
      </dgm:t>
    </dgm:pt>
    <dgm:pt modelId="{60659770-7F49-403C-9D3A-0BC73A5C4E24}" type="parTrans" cxnId="{4DA3481B-1C2E-4583-8287-9A881AB74FF3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C31F8A97-0600-4EE3-895B-D9EF6BF8D415}" type="sibTrans" cxnId="{4DA3481B-1C2E-4583-8287-9A881AB74FF3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21DC452-889E-444E-ACFA-06036E164125}">
      <dgm:prSet custT="1"/>
      <dgm:spPr/>
      <dgm:t>
        <a:bodyPr/>
        <a:lstStyle/>
        <a:p>
          <a:r>
            <a:rPr lang="th-TH" sz="3200" b="1" dirty="0" smtClean="0">
              <a:latin typeface="Cordia New" pitchFamily="34" charset="-34"/>
              <a:cs typeface="Cordia New" pitchFamily="34" charset="-34"/>
            </a:rPr>
            <a:t>สมศ. </a:t>
          </a:r>
          <a:r>
            <a:rPr lang="en-US" sz="3200" b="1" dirty="0" smtClean="0">
              <a:latin typeface="Cordia New" pitchFamily="34" charset="-34"/>
              <a:cs typeface="Cordia New" pitchFamily="34" charset="-34"/>
            </a:rPr>
            <a:t>11,15</a:t>
          </a:r>
          <a:endParaRPr lang="th-TH" sz="3200" b="1" dirty="0">
            <a:latin typeface="Cordia New" pitchFamily="34" charset="-34"/>
            <a:cs typeface="Cordia New" pitchFamily="34" charset="-34"/>
          </a:endParaRPr>
        </a:p>
      </dgm:t>
    </dgm:pt>
    <dgm:pt modelId="{E19EABBB-8D45-4E00-B229-381710333870}" type="parTrans" cxnId="{5AB0003C-8CAB-4BE9-9F4D-8115C676E2AE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A3CEBDCA-DEB4-41FE-A43A-F708834D9368}" type="sibTrans" cxnId="{5AB0003C-8CAB-4BE9-9F4D-8115C676E2AE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E4DCD4B4-720D-4D32-9CF9-A96BFA3B360E}">
      <dgm:prSet/>
      <dgm:spPr/>
      <dgm:t>
        <a:bodyPr/>
        <a:lstStyle/>
        <a:p>
          <a:r>
            <a:rPr lang="th-TH" b="1" smtClean="0">
              <a:latin typeface="Cordia New" pitchFamily="34" charset="-34"/>
              <a:cs typeface="Cordia New" pitchFamily="34" charset="-34"/>
            </a:rPr>
            <a:t>สมศ. </a:t>
          </a:r>
          <a:r>
            <a:rPr lang="en-US" b="1" smtClean="0">
              <a:latin typeface="Cordia New" pitchFamily="34" charset="-34"/>
              <a:cs typeface="Cordia New" pitchFamily="34" charset="-34"/>
            </a:rPr>
            <a:t>1,2,3,4</a:t>
          </a:r>
          <a:endParaRPr lang="th-TH" b="1" dirty="0">
            <a:latin typeface="Cordia New" pitchFamily="34" charset="-34"/>
            <a:cs typeface="Cordia New" pitchFamily="34" charset="-34"/>
          </a:endParaRPr>
        </a:p>
      </dgm:t>
    </dgm:pt>
    <dgm:pt modelId="{DAF98088-5762-4A19-B722-649586FB8AC5}" type="parTrans" cxnId="{5845D138-6785-4FE4-AEAF-8E89DE3FBDE7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A21F273C-CA1D-4C30-809C-D409EDEECA6E}" type="sibTrans" cxnId="{5845D138-6785-4FE4-AEAF-8E89DE3FBDE7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0F98F49B-AF30-46A9-9A57-A0A530618B27}">
      <dgm:prSet/>
      <dgm:spPr/>
      <dgm:t>
        <a:bodyPr/>
        <a:lstStyle/>
        <a:p>
          <a:r>
            <a:rPr lang="th-TH" b="1" smtClean="0">
              <a:latin typeface="Cordia New" pitchFamily="34" charset="-34"/>
              <a:cs typeface="Cordia New" pitchFamily="34" charset="-34"/>
            </a:rPr>
            <a:t>องค์ </a:t>
          </a:r>
          <a:r>
            <a:rPr lang="en-US" b="1" smtClean="0">
              <a:latin typeface="Cordia New" pitchFamily="34" charset="-34"/>
              <a:cs typeface="Cordia New" pitchFamily="34" charset="-34"/>
            </a:rPr>
            <a:t>3</a:t>
          </a:r>
          <a:endParaRPr lang="th-TH" b="1" dirty="0">
            <a:latin typeface="Cordia New" pitchFamily="34" charset="-34"/>
            <a:cs typeface="Cordia New" pitchFamily="34" charset="-34"/>
          </a:endParaRPr>
        </a:p>
      </dgm:t>
    </dgm:pt>
    <dgm:pt modelId="{C5E21DF8-0E4E-43D1-A182-FABB32603E3B}" type="parTrans" cxnId="{8A235EF9-8579-44B4-9CD6-2FF156DD7A49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9BB51AD7-DA2E-4071-AD59-6955AEF07794}" type="sibTrans" cxnId="{8A235EF9-8579-44B4-9CD6-2FF156DD7A49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D29310BE-E981-4F06-9351-C73E678AE381}">
      <dgm:prSet/>
      <dgm:spPr/>
      <dgm:t>
        <a:bodyPr/>
        <a:lstStyle/>
        <a:p>
          <a:r>
            <a:rPr lang="th-TH" b="1" dirty="0" smtClean="0">
              <a:latin typeface="Cordia New" pitchFamily="34" charset="-34"/>
              <a:cs typeface="Cordia New" pitchFamily="34" charset="-34"/>
            </a:rPr>
            <a:t>สมศ. </a:t>
          </a:r>
          <a:r>
            <a:rPr lang="en-US" b="1" dirty="0" smtClean="0">
              <a:latin typeface="Cordia New" pitchFamily="34" charset="-34"/>
              <a:cs typeface="Cordia New" pitchFamily="34" charset="-34"/>
            </a:rPr>
            <a:t>10</a:t>
          </a:r>
          <a:endParaRPr lang="th-TH" b="1" dirty="0">
            <a:latin typeface="Cordia New" pitchFamily="34" charset="-34"/>
            <a:cs typeface="Cordia New" pitchFamily="34" charset="-34"/>
          </a:endParaRPr>
        </a:p>
      </dgm:t>
    </dgm:pt>
    <dgm:pt modelId="{0745B083-1FC1-447D-A018-9A8D35DF81BC}" type="parTrans" cxnId="{B99FCA45-C6DF-4A76-B222-D64907AF9DD4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42D6BB8-5ACE-4322-AF48-475F7665B03F}" type="sibTrans" cxnId="{B99FCA45-C6DF-4A76-B222-D64907AF9DD4}">
      <dgm:prSet/>
      <dgm:spPr/>
      <dgm:t>
        <a:bodyPr/>
        <a:lstStyle/>
        <a:p>
          <a:endParaRPr lang="th-TH" b="1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487971C9-52AF-4E0E-831B-9D74014D79CC}" type="pres">
      <dgm:prSet presAssocID="{02459738-D39E-40EE-AB70-85177A5542B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FFF7B7D1-2D50-4399-90AB-D611C53286B4}" type="pres">
      <dgm:prSet presAssocID="{45791CFD-784A-4FA4-BD0A-863669ACCA6E}" presName="compNode" presStyleCnt="0"/>
      <dgm:spPr/>
      <dgm:t>
        <a:bodyPr/>
        <a:lstStyle/>
        <a:p>
          <a:endParaRPr lang="th-TH"/>
        </a:p>
      </dgm:t>
    </dgm:pt>
    <dgm:pt modelId="{5CA14BD7-B5FF-4A24-9704-6B532F702098}" type="pres">
      <dgm:prSet presAssocID="{45791CFD-784A-4FA4-BD0A-863669ACCA6E}" presName="aNode" presStyleLbl="bgShp" presStyleIdx="0" presStyleCnt="3"/>
      <dgm:spPr/>
      <dgm:t>
        <a:bodyPr/>
        <a:lstStyle/>
        <a:p>
          <a:endParaRPr lang="th-TH"/>
        </a:p>
      </dgm:t>
    </dgm:pt>
    <dgm:pt modelId="{D2805AC1-0B98-49FB-AD2E-0B31240C6DCD}" type="pres">
      <dgm:prSet presAssocID="{45791CFD-784A-4FA4-BD0A-863669ACCA6E}" presName="textNode" presStyleLbl="bgShp" presStyleIdx="0" presStyleCnt="3"/>
      <dgm:spPr/>
      <dgm:t>
        <a:bodyPr/>
        <a:lstStyle/>
        <a:p>
          <a:endParaRPr lang="th-TH"/>
        </a:p>
      </dgm:t>
    </dgm:pt>
    <dgm:pt modelId="{26C6361B-8FB4-4FE7-A7ED-FF66B1E5116B}" type="pres">
      <dgm:prSet presAssocID="{45791CFD-784A-4FA4-BD0A-863669ACCA6E}" presName="compChildNode" presStyleCnt="0"/>
      <dgm:spPr/>
      <dgm:t>
        <a:bodyPr/>
        <a:lstStyle/>
        <a:p>
          <a:endParaRPr lang="th-TH"/>
        </a:p>
      </dgm:t>
    </dgm:pt>
    <dgm:pt modelId="{777421C5-B527-422F-AF9B-D26CCFEB5C84}" type="pres">
      <dgm:prSet presAssocID="{45791CFD-784A-4FA4-BD0A-863669ACCA6E}" presName="theInnerList" presStyleCnt="0"/>
      <dgm:spPr/>
      <dgm:t>
        <a:bodyPr/>
        <a:lstStyle/>
        <a:p>
          <a:endParaRPr lang="th-TH"/>
        </a:p>
      </dgm:t>
    </dgm:pt>
    <dgm:pt modelId="{0C15A49B-9EEB-42FA-9FC7-110CECE32976}" type="pres">
      <dgm:prSet presAssocID="{A47264AF-95FE-4D74-9261-88993DCEA552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F2794E2-0F2D-4953-8827-28FD843C323D}" type="pres">
      <dgm:prSet presAssocID="{A47264AF-95FE-4D74-9261-88993DCEA552}" presName="aSpace2" presStyleCnt="0"/>
      <dgm:spPr/>
      <dgm:t>
        <a:bodyPr/>
        <a:lstStyle/>
        <a:p>
          <a:endParaRPr lang="th-TH"/>
        </a:p>
      </dgm:t>
    </dgm:pt>
    <dgm:pt modelId="{05C4CC4B-8F04-4E71-9B54-83837FA6FD73}" type="pres">
      <dgm:prSet presAssocID="{CD2505FB-7637-4E96-9FF3-1B212EBA5490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E01384-6F69-4178-8C04-F78BBA774BDE}" type="pres">
      <dgm:prSet presAssocID="{CD2505FB-7637-4E96-9FF3-1B212EBA5490}" presName="aSpace2" presStyleCnt="0"/>
      <dgm:spPr/>
      <dgm:t>
        <a:bodyPr/>
        <a:lstStyle/>
        <a:p>
          <a:endParaRPr lang="th-TH"/>
        </a:p>
      </dgm:t>
    </dgm:pt>
    <dgm:pt modelId="{5D563935-732E-4696-8511-C4E090C40826}" type="pres">
      <dgm:prSet presAssocID="{721DC452-889E-444E-ACFA-06036E164125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D47540D-6B44-4AC1-A9A6-458D8912EA61}" type="pres">
      <dgm:prSet presAssocID="{45791CFD-784A-4FA4-BD0A-863669ACCA6E}" presName="aSpace" presStyleCnt="0"/>
      <dgm:spPr/>
      <dgm:t>
        <a:bodyPr/>
        <a:lstStyle/>
        <a:p>
          <a:endParaRPr lang="th-TH"/>
        </a:p>
      </dgm:t>
    </dgm:pt>
    <dgm:pt modelId="{94885513-04D7-407E-8109-0B9FB4DE6687}" type="pres">
      <dgm:prSet presAssocID="{267AB8D9-BA86-4263-A226-A367FD25B5FD}" presName="compNode" presStyleCnt="0"/>
      <dgm:spPr/>
      <dgm:t>
        <a:bodyPr/>
        <a:lstStyle/>
        <a:p>
          <a:endParaRPr lang="th-TH"/>
        </a:p>
      </dgm:t>
    </dgm:pt>
    <dgm:pt modelId="{BD1841E9-499E-4B76-9AE7-732C3EAFBD61}" type="pres">
      <dgm:prSet presAssocID="{267AB8D9-BA86-4263-A226-A367FD25B5FD}" presName="aNode" presStyleLbl="bgShp" presStyleIdx="1" presStyleCnt="3"/>
      <dgm:spPr/>
      <dgm:t>
        <a:bodyPr/>
        <a:lstStyle/>
        <a:p>
          <a:endParaRPr lang="th-TH"/>
        </a:p>
      </dgm:t>
    </dgm:pt>
    <dgm:pt modelId="{FD308C94-9257-4581-A017-7D95D496C59C}" type="pres">
      <dgm:prSet presAssocID="{267AB8D9-BA86-4263-A226-A367FD25B5FD}" presName="textNode" presStyleLbl="bgShp" presStyleIdx="1" presStyleCnt="3"/>
      <dgm:spPr/>
      <dgm:t>
        <a:bodyPr/>
        <a:lstStyle/>
        <a:p>
          <a:endParaRPr lang="th-TH"/>
        </a:p>
      </dgm:t>
    </dgm:pt>
    <dgm:pt modelId="{F9C3C207-AD3F-420E-805B-2E0723324BF6}" type="pres">
      <dgm:prSet presAssocID="{267AB8D9-BA86-4263-A226-A367FD25B5FD}" presName="compChildNode" presStyleCnt="0"/>
      <dgm:spPr/>
      <dgm:t>
        <a:bodyPr/>
        <a:lstStyle/>
        <a:p>
          <a:endParaRPr lang="th-TH"/>
        </a:p>
      </dgm:t>
    </dgm:pt>
    <dgm:pt modelId="{4124E9BC-022A-4B30-9983-476B48037329}" type="pres">
      <dgm:prSet presAssocID="{267AB8D9-BA86-4263-A226-A367FD25B5FD}" presName="theInnerList" presStyleCnt="0"/>
      <dgm:spPr/>
      <dgm:t>
        <a:bodyPr/>
        <a:lstStyle/>
        <a:p>
          <a:endParaRPr lang="th-TH"/>
        </a:p>
      </dgm:t>
    </dgm:pt>
    <dgm:pt modelId="{B82E4CDE-02F8-4B8A-A173-1D348C53E5A1}" type="pres">
      <dgm:prSet presAssocID="{5918A8F9-A518-4E23-B9A6-FC00CC466BDD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90655E2-4F23-4C45-A8FA-B478C0DAF421}" type="pres">
      <dgm:prSet presAssocID="{5918A8F9-A518-4E23-B9A6-FC00CC466BDD}" presName="aSpace2" presStyleCnt="0"/>
      <dgm:spPr/>
      <dgm:t>
        <a:bodyPr/>
        <a:lstStyle/>
        <a:p>
          <a:endParaRPr lang="th-TH"/>
        </a:p>
      </dgm:t>
    </dgm:pt>
    <dgm:pt modelId="{2F7D18CC-1062-43B8-9B7E-8EDB7A8E31EC}" type="pres">
      <dgm:prSet presAssocID="{E4DCD4B4-720D-4D32-9CF9-A96BFA3B360E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618034C-3FC9-45D0-8175-3BF0DBBAB8A0}" type="pres">
      <dgm:prSet presAssocID="{E4DCD4B4-720D-4D32-9CF9-A96BFA3B360E}" presName="aSpace2" presStyleCnt="0"/>
      <dgm:spPr/>
      <dgm:t>
        <a:bodyPr/>
        <a:lstStyle/>
        <a:p>
          <a:endParaRPr lang="th-TH"/>
        </a:p>
      </dgm:t>
    </dgm:pt>
    <dgm:pt modelId="{222B1555-75FF-48E0-BDBA-1BA8938C75C4}" type="pres">
      <dgm:prSet presAssocID="{D6208454-BF34-4B49-A4AF-1004B9358DAA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5874653-630E-464B-AD05-6EF05A652E14}" type="pres">
      <dgm:prSet presAssocID="{267AB8D9-BA86-4263-A226-A367FD25B5FD}" presName="aSpace" presStyleCnt="0"/>
      <dgm:spPr/>
      <dgm:t>
        <a:bodyPr/>
        <a:lstStyle/>
        <a:p>
          <a:endParaRPr lang="th-TH"/>
        </a:p>
      </dgm:t>
    </dgm:pt>
    <dgm:pt modelId="{CE7590D4-AF36-4011-B498-A97D42E522DD}" type="pres">
      <dgm:prSet presAssocID="{F327CC0E-4C4B-4DAC-B866-12C92301B99E}" presName="compNode" presStyleCnt="0"/>
      <dgm:spPr/>
      <dgm:t>
        <a:bodyPr/>
        <a:lstStyle/>
        <a:p>
          <a:endParaRPr lang="th-TH"/>
        </a:p>
      </dgm:t>
    </dgm:pt>
    <dgm:pt modelId="{B500C87B-2E9E-4397-BD35-61AA8E11DC9B}" type="pres">
      <dgm:prSet presAssocID="{F327CC0E-4C4B-4DAC-B866-12C92301B99E}" presName="aNode" presStyleLbl="bgShp" presStyleIdx="2" presStyleCnt="3"/>
      <dgm:spPr/>
      <dgm:t>
        <a:bodyPr/>
        <a:lstStyle/>
        <a:p>
          <a:endParaRPr lang="th-TH"/>
        </a:p>
      </dgm:t>
    </dgm:pt>
    <dgm:pt modelId="{21871CA6-01CE-468F-BA51-E240AE936B15}" type="pres">
      <dgm:prSet presAssocID="{F327CC0E-4C4B-4DAC-B866-12C92301B99E}" presName="textNode" presStyleLbl="bgShp" presStyleIdx="2" presStyleCnt="3"/>
      <dgm:spPr/>
      <dgm:t>
        <a:bodyPr/>
        <a:lstStyle/>
        <a:p>
          <a:endParaRPr lang="th-TH"/>
        </a:p>
      </dgm:t>
    </dgm:pt>
    <dgm:pt modelId="{FF06914C-82AD-4163-8429-55B0F5197657}" type="pres">
      <dgm:prSet presAssocID="{F327CC0E-4C4B-4DAC-B866-12C92301B99E}" presName="compChildNode" presStyleCnt="0"/>
      <dgm:spPr/>
      <dgm:t>
        <a:bodyPr/>
        <a:lstStyle/>
        <a:p>
          <a:endParaRPr lang="th-TH"/>
        </a:p>
      </dgm:t>
    </dgm:pt>
    <dgm:pt modelId="{2D07576B-E455-4F4D-9C93-F43FDA6EDC0B}" type="pres">
      <dgm:prSet presAssocID="{F327CC0E-4C4B-4DAC-B866-12C92301B99E}" presName="theInnerList" presStyleCnt="0"/>
      <dgm:spPr/>
      <dgm:t>
        <a:bodyPr/>
        <a:lstStyle/>
        <a:p>
          <a:endParaRPr lang="th-TH"/>
        </a:p>
      </dgm:t>
    </dgm:pt>
    <dgm:pt modelId="{7C2DE8A6-CD30-4856-87A5-F2550E374F61}" type="pres">
      <dgm:prSet presAssocID="{457E2F37-99F1-4EA9-8CC1-48784E295239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3B095A5-F853-4108-9831-CFC98F72658A}" type="pres">
      <dgm:prSet presAssocID="{457E2F37-99F1-4EA9-8CC1-48784E295239}" presName="aSpace2" presStyleCnt="0"/>
      <dgm:spPr/>
      <dgm:t>
        <a:bodyPr/>
        <a:lstStyle/>
        <a:p>
          <a:endParaRPr lang="th-TH"/>
        </a:p>
      </dgm:t>
    </dgm:pt>
    <dgm:pt modelId="{81C1996C-313C-4E48-8C93-0D7C1251849F}" type="pres">
      <dgm:prSet presAssocID="{0F98F49B-AF30-46A9-9A57-A0A530618B27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8C26F74-991F-44A5-A819-03179FC7E0B3}" type="pres">
      <dgm:prSet presAssocID="{0F98F49B-AF30-46A9-9A57-A0A530618B27}" presName="aSpace2" presStyleCnt="0"/>
      <dgm:spPr/>
      <dgm:t>
        <a:bodyPr/>
        <a:lstStyle/>
        <a:p>
          <a:endParaRPr lang="th-TH"/>
        </a:p>
      </dgm:t>
    </dgm:pt>
    <dgm:pt modelId="{9045AA19-020C-4FD0-ACE6-8FE21F0B77A0}" type="pres">
      <dgm:prSet presAssocID="{B9111B8E-2985-47B5-ACBE-9ECD273751AB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6C971C6-9E72-4FC4-A0E6-E7381E4FAC17}" type="pres">
      <dgm:prSet presAssocID="{B9111B8E-2985-47B5-ACBE-9ECD273751AB}" presName="aSpace2" presStyleCnt="0"/>
      <dgm:spPr/>
      <dgm:t>
        <a:bodyPr/>
        <a:lstStyle/>
        <a:p>
          <a:endParaRPr lang="th-TH"/>
        </a:p>
      </dgm:t>
    </dgm:pt>
    <dgm:pt modelId="{5B3C8EEA-9F85-4423-8E2B-B000722C3D8A}" type="pres">
      <dgm:prSet presAssocID="{D29310BE-E981-4F06-9351-C73E678AE381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2F1FB50-5EE1-4210-A407-BF123422A7EF}" type="presOf" srcId="{D29310BE-E981-4F06-9351-C73E678AE381}" destId="{5B3C8EEA-9F85-4423-8E2B-B000722C3D8A}" srcOrd="0" destOrd="0" presId="urn:microsoft.com/office/officeart/2005/8/layout/lProcess2"/>
    <dgm:cxn modelId="{77B24637-2974-4463-8FB3-DC7AA1A0A6C5}" srcId="{45791CFD-784A-4FA4-BD0A-863669ACCA6E}" destId="{CD2505FB-7637-4E96-9FF3-1B212EBA5490}" srcOrd="1" destOrd="0" parTransId="{5A4C02EE-29CD-4CF8-BCE0-BC2DC52B6346}" sibTransId="{2E0F0B0E-D8D2-41D8-B0AD-127B1F84CF84}"/>
    <dgm:cxn modelId="{5C3A3E0D-F0CF-4820-BDE1-6FB68237D228}" type="presOf" srcId="{45791CFD-784A-4FA4-BD0A-863669ACCA6E}" destId="{D2805AC1-0B98-49FB-AD2E-0B31240C6DCD}" srcOrd="1" destOrd="0" presId="urn:microsoft.com/office/officeart/2005/8/layout/lProcess2"/>
    <dgm:cxn modelId="{8956DC80-1301-4C89-ABDB-7AF6173F0B4E}" srcId="{02459738-D39E-40EE-AB70-85177A5542B7}" destId="{267AB8D9-BA86-4263-A226-A367FD25B5FD}" srcOrd="1" destOrd="0" parTransId="{C41DA9F5-B69A-46E9-8FD4-BA3CD73BACA3}" sibTransId="{A1DA723C-BFE5-4C01-95A5-13F6AF766B5B}"/>
    <dgm:cxn modelId="{D540C18E-FE9E-4044-9B1E-AFFB23BAF84F}" type="presOf" srcId="{45791CFD-784A-4FA4-BD0A-863669ACCA6E}" destId="{5CA14BD7-B5FF-4A24-9704-6B532F702098}" srcOrd="0" destOrd="0" presId="urn:microsoft.com/office/officeart/2005/8/layout/lProcess2"/>
    <dgm:cxn modelId="{8A04285D-3138-48DB-9911-CFFB79B8C9DE}" type="presOf" srcId="{457E2F37-99F1-4EA9-8CC1-48784E295239}" destId="{7C2DE8A6-CD30-4856-87A5-F2550E374F61}" srcOrd="0" destOrd="0" presId="urn:microsoft.com/office/officeart/2005/8/layout/lProcess2"/>
    <dgm:cxn modelId="{C5401339-74A3-48D4-A640-1FB6D4B627CC}" type="presOf" srcId="{0F98F49B-AF30-46A9-9A57-A0A530618B27}" destId="{81C1996C-313C-4E48-8C93-0D7C1251849F}" srcOrd="0" destOrd="0" presId="urn:microsoft.com/office/officeart/2005/8/layout/lProcess2"/>
    <dgm:cxn modelId="{62296A45-4293-44CA-8BB9-61119E3F279C}" type="presOf" srcId="{F327CC0E-4C4B-4DAC-B866-12C92301B99E}" destId="{B500C87B-2E9E-4397-BD35-61AA8E11DC9B}" srcOrd="0" destOrd="0" presId="urn:microsoft.com/office/officeart/2005/8/layout/lProcess2"/>
    <dgm:cxn modelId="{8A235EF9-8579-44B4-9CD6-2FF156DD7A49}" srcId="{F327CC0E-4C4B-4DAC-B866-12C92301B99E}" destId="{0F98F49B-AF30-46A9-9A57-A0A530618B27}" srcOrd="1" destOrd="0" parTransId="{C5E21DF8-0E4E-43D1-A182-FABB32603E3B}" sibTransId="{9BB51AD7-DA2E-4071-AD59-6955AEF07794}"/>
    <dgm:cxn modelId="{1D952A25-025F-41D2-AD43-BABC59AEBB13}" type="presOf" srcId="{E4DCD4B4-720D-4D32-9CF9-A96BFA3B360E}" destId="{2F7D18CC-1062-43B8-9B7E-8EDB7A8E31EC}" srcOrd="0" destOrd="0" presId="urn:microsoft.com/office/officeart/2005/8/layout/lProcess2"/>
    <dgm:cxn modelId="{3A924311-4080-4927-AA88-7993AEB972BD}" type="presOf" srcId="{A47264AF-95FE-4D74-9261-88993DCEA552}" destId="{0C15A49B-9EEB-42FA-9FC7-110CECE32976}" srcOrd="0" destOrd="0" presId="urn:microsoft.com/office/officeart/2005/8/layout/lProcess2"/>
    <dgm:cxn modelId="{032BFA82-A32A-4660-9221-12ACAD906B69}" type="presOf" srcId="{5918A8F9-A518-4E23-B9A6-FC00CC466BDD}" destId="{B82E4CDE-02F8-4B8A-A173-1D348C53E5A1}" srcOrd="0" destOrd="0" presId="urn:microsoft.com/office/officeart/2005/8/layout/lProcess2"/>
    <dgm:cxn modelId="{374FF926-5029-4C74-8860-151FBCDC78F0}" srcId="{45791CFD-784A-4FA4-BD0A-863669ACCA6E}" destId="{A47264AF-95FE-4D74-9261-88993DCEA552}" srcOrd="0" destOrd="0" parTransId="{548B3C74-8BE0-43E7-8E1D-63A9CCCCD89B}" sibTransId="{77397C09-BA9E-4B09-A43C-1213D04628B3}"/>
    <dgm:cxn modelId="{B99FCA45-C6DF-4A76-B222-D64907AF9DD4}" srcId="{F327CC0E-4C4B-4DAC-B866-12C92301B99E}" destId="{D29310BE-E981-4F06-9351-C73E678AE381}" srcOrd="3" destOrd="0" parTransId="{0745B083-1FC1-447D-A018-9A8D35DF81BC}" sibTransId="{742D6BB8-5ACE-4322-AF48-475F7665B03F}"/>
    <dgm:cxn modelId="{3AA80460-42FC-45BE-9BD7-4C39F6DFDEA5}" srcId="{267AB8D9-BA86-4263-A226-A367FD25B5FD}" destId="{5918A8F9-A518-4E23-B9A6-FC00CC466BDD}" srcOrd="0" destOrd="0" parTransId="{C7B21F01-DC6D-41E5-AECE-D808B2196C63}" sibTransId="{2A2552D3-21C3-4B1D-8111-E5F69E0CB1D4}"/>
    <dgm:cxn modelId="{F11DA7C0-B4B2-4CD5-B1D9-14D42FBA44F0}" srcId="{267AB8D9-BA86-4263-A226-A367FD25B5FD}" destId="{D6208454-BF34-4B49-A4AF-1004B9358DAA}" srcOrd="2" destOrd="0" parTransId="{5323462D-8CA5-406A-A76A-6F1F4CB2377A}" sibTransId="{7280724D-A0C0-48C2-BCA1-5A8EA04CAC75}"/>
    <dgm:cxn modelId="{40BBF613-C04E-4D6F-A8AC-02040ED3028F}" type="presOf" srcId="{721DC452-889E-444E-ACFA-06036E164125}" destId="{5D563935-732E-4696-8511-C4E090C40826}" srcOrd="0" destOrd="0" presId="urn:microsoft.com/office/officeart/2005/8/layout/lProcess2"/>
    <dgm:cxn modelId="{7D69D300-66EA-4E72-B35A-0E9110B85F20}" type="presOf" srcId="{D6208454-BF34-4B49-A4AF-1004B9358DAA}" destId="{222B1555-75FF-48E0-BDBA-1BA8938C75C4}" srcOrd="0" destOrd="0" presId="urn:microsoft.com/office/officeart/2005/8/layout/lProcess2"/>
    <dgm:cxn modelId="{DF70C281-70AD-4977-A68F-BF52B8C9DA36}" type="presOf" srcId="{CD2505FB-7637-4E96-9FF3-1B212EBA5490}" destId="{05C4CC4B-8F04-4E71-9B54-83837FA6FD73}" srcOrd="0" destOrd="0" presId="urn:microsoft.com/office/officeart/2005/8/layout/lProcess2"/>
    <dgm:cxn modelId="{A3D11959-26A0-42F3-A0D2-5F5D11CC1D55}" type="presOf" srcId="{F327CC0E-4C4B-4DAC-B866-12C92301B99E}" destId="{21871CA6-01CE-468F-BA51-E240AE936B15}" srcOrd="1" destOrd="0" presId="urn:microsoft.com/office/officeart/2005/8/layout/lProcess2"/>
    <dgm:cxn modelId="{5AB0003C-8CAB-4BE9-9F4D-8115C676E2AE}" srcId="{45791CFD-784A-4FA4-BD0A-863669ACCA6E}" destId="{721DC452-889E-444E-ACFA-06036E164125}" srcOrd="2" destOrd="0" parTransId="{E19EABBB-8D45-4E00-B229-381710333870}" sibTransId="{A3CEBDCA-DEB4-41FE-A43A-F708834D9368}"/>
    <dgm:cxn modelId="{4DA3481B-1C2E-4583-8287-9A881AB74FF3}" srcId="{F327CC0E-4C4B-4DAC-B866-12C92301B99E}" destId="{B9111B8E-2985-47B5-ACBE-9ECD273751AB}" srcOrd="2" destOrd="0" parTransId="{60659770-7F49-403C-9D3A-0BC73A5C4E24}" sibTransId="{C31F8A97-0600-4EE3-895B-D9EF6BF8D415}"/>
    <dgm:cxn modelId="{19E17A3F-C72E-4E57-A980-EFF392540703}" type="presOf" srcId="{B9111B8E-2985-47B5-ACBE-9ECD273751AB}" destId="{9045AA19-020C-4FD0-ACE6-8FE21F0B77A0}" srcOrd="0" destOrd="0" presId="urn:microsoft.com/office/officeart/2005/8/layout/lProcess2"/>
    <dgm:cxn modelId="{AFD0B0F3-B54E-4459-BE62-7554E80FED6A}" type="presOf" srcId="{267AB8D9-BA86-4263-A226-A367FD25B5FD}" destId="{BD1841E9-499E-4B76-9AE7-732C3EAFBD61}" srcOrd="0" destOrd="0" presId="urn:microsoft.com/office/officeart/2005/8/layout/lProcess2"/>
    <dgm:cxn modelId="{5845D138-6785-4FE4-AEAF-8E89DE3FBDE7}" srcId="{267AB8D9-BA86-4263-A226-A367FD25B5FD}" destId="{E4DCD4B4-720D-4D32-9CF9-A96BFA3B360E}" srcOrd="1" destOrd="0" parTransId="{DAF98088-5762-4A19-B722-649586FB8AC5}" sibTransId="{A21F273C-CA1D-4C30-809C-D409EDEECA6E}"/>
    <dgm:cxn modelId="{ED3D834A-13B2-4D1C-B4A9-96C4C8EC1D42}" type="presOf" srcId="{267AB8D9-BA86-4263-A226-A367FD25B5FD}" destId="{FD308C94-9257-4581-A017-7D95D496C59C}" srcOrd="1" destOrd="0" presId="urn:microsoft.com/office/officeart/2005/8/layout/lProcess2"/>
    <dgm:cxn modelId="{13C87E3E-9AFD-497E-9546-ABB125ED7A40}" srcId="{F327CC0E-4C4B-4DAC-B866-12C92301B99E}" destId="{457E2F37-99F1-4EA9-8CC1-48784E295239}" srcOrd="0" destOrd="0" parTransId="{E117EE8D-225F-4C3C-AE8F-88F35D95BF9E}" sibTransId="{E6342035-2D5C-4E8D-BA2B-AC010E406210}"/>
    <dgm:cxn modelId="{1AB649E6-BC3A-4B4B-8209-430D392EADF0}" srcId="{02459738-D39E-40EE-AB70-85177A5542B7}" destId="{F327CC0E-4C4B-4DAC-B866-12C92301B99E}" srcOrd="2" destOrd="0" parTransId="{665F3515-48A2-4A24-8FB9-14D8E6684BFE}" sibTransId="{1DC20398-AAF9-472E-97CA-BF5F0B768441}"/>
    <dgm:cxn modelId="{8A778D5B-C0F7-45F0-8679-04EAF17AD88A}" type="presOf" srcId="{02459738-D39E-40EE-AB70-85177A5542B7}" destId="{487971C9-52AF-4E0E-831B-9D74014D79CC}" srcOrd="0" destOrd="0" presId="urn:microsoft.com/office/officeart/2005/8/layout/lProcess2"/>
    <dgm:cxn modelId="{E597BEB1-9B2E-435D-B5B4-E600194E81C6}" srcId="{02459738-D39E-40EE-AB70-85177A5542B7}" destId="{45791CFD-784A-4FA4-BD0A-863669ACCA6E}" srcOrd="0" destOrd="0" parTransId="{FC404CD1-56E8-40AB-9DAE-3E26B879DF44}" sibTransId="{B53883CC-6667-4429-8BC3-609FB7BFE091}"/>
    <dgm:cxn modelId="{D2A9F19D-9103-45C2-9E0A-F848D16CD879}" type="presParOf" srcId="{487971C9-52AF-4E0E-831B-9D74014D79CC}" destId="{FFF7B7D1-2D50-4399-90AB-D611C53286B4}" srcOrd="0" destOrd="0" presId="urn:microsoft.com/office/officeart/2005/8/layout/lProcess2"/>
    <dgm:cxn modelId="{4C93354E-F607-4D23-A015-CFBC347091A3}" type="presParOf" srcId="{FFF7B7D1-2D50-4399-90AB-D611C53286B4}" destId="{5CA14BD7-B5FF-4A24-9704-6B532F702098}" srcOrd="0" destOrd="0" presId="urn:microsoft.com/office/officeart/2005/8/layout/lProcess2"/>
    <dgm:cxn modelId="{96DC5A7B-5013-4897-B14D-D5E44A544A9F}" type="presParOf" srcId="{FFF7B7D1-2D50-4399-90AB-D611C53286B4}" destId="{D2805AC1-0B98-49FB-AD2E-0B31240C6DCD}" srcOrd="1" destOrd="0" presId="urn:microsoft.com/office/officeart/2005/8/layout/lProcess2"/>
    <dgm:cxn modelId="{FB51F6A2-438C-48FE-BD76-CA5918C5FF33}" type="presParOf" srcId="{FFF7B7D1-2D50-4399-90AB-D611C53286B4}" destId="{26C6361B-8FB4-4FE7-A7ED-FF66B1E5116B}" srcOrd="2" destOrd="0" presId="urn:microsoft.com/office/officeart/2005/8/layout/lProcess2"/>
    <dgm:cxn modelId="{D1AED833-2CF9-483C-BC55-1D793BC949E3}" type="presParOf" srcId="{26C6361B-8FB4-4FE7-A7ED-FF66B1E5116B}" destId="{777421C5-B527-422F-AF9B-D26CCFEB5C84}" srcOrd="0" destOrd="0" presId="urn:microsoft.com/office/officeart/2005/8/layout/lProcess2"/>
    <dgm:cxn modelId="{805AC7D7-952B-4CBE-A1BD-611076747B48}" type="presParOf" srcId="{777421C5-B527-422F-AF9B-D26CCFEB5C84}" destId="{0C15A49B-9EEB-42FA-9FC7-110CECE32976}" srcOrd="0" destOrd="0" presId="urn:microsoft.com/office/officeart/2005/8/layout/lProcess2"/>
    <dgm:cxn modelId="{A6CBEFBB-99F9-469F-877C-EABCCFD6974B}" type="presParOf" srcId="{777421C5-B527-422F-AF9B-D26CCFEB5C84}" destId="{3F2794E2-0F2D-4953-8827-28FD843C323D}" srcOrd="1" destOrd="0" presId="urn:microsoft.com/office/officeart/2005/8/layout/lProcess2"/>
    <dgm:cxn modelId="{A17D6ADD-636A-4449-9ED6-416482D8E48C}" type="presParOf" srcId="{777421C5-B527-422F-AF9B-D26CCFEB5C84}" destId="{05C4CC4B-8F04-4E71-9B54-83837FA6FD73}" srcOrd="2" destOrd="0" presId="urn:microsoft.com/office/officeart/2005/8/layout/lProcess2"/>
    <dgm:cxn modelId="{CAA82EB1-4243-4106-9BBD-5254958388C3}" type="presParOf" srcId="{777421C5-B527-422F-AF9B-D26CCFEB5C84}" destId="{BCE01384-6F69-4178-8C04-F78BBA774BDE}" srcOrd="3" destOrd="0" presId="urn:microsoft.com/office/officeart/2005/8/layout/lProcess2"/>
    <dgm:cxn modelId="{511A2B35-D157-4B68-A9F0-C5B7E9968BD2}" type="presParOf" srcId="{777421C5-B527-422F-AF9B-D26CCFEB5C84}" destId="{5D563935-732E-4696-8511-C4E090C40826}" srcOrd="4" destOrd="0" presId="urn:microsoft.com/office/officeart/2005/8/layout/lProcess2"/>
    <dgm:cxn modelId="{9791FF80-0CB0-4235-B462-C6E1F1EEE15C}" type="presParOf" srcId="{487971C9-52AF-4E0E-831B-9D74014D79CC}" destId="{BD47540D-6B44-4AC1-A9A6-458D8912EA61}" srcOrd="1" destOrd="0" presId="urn:microsoft.com/office/officeart/2005/8/layout/lProcess2"/>
    <dgm:cxn modelId="{87CBFC29-5B41-4CCE-A312-5407BAC4780E}" type="presParOf" srcId="{487971C9-52AF-4E0E-831B-9D74014D79CC}" destId="{94885513-04D7-407E-8109-0B9FB4DE6687}" srcOrd="2" destOrd="0" presId="urn:microsoft.com/office/officeart/2005/8/layout/lProcess2"/>
    <dgm:cxn modelId="{F2120435-1950-40D0-9F26-A6D1C23D7E91}" type="presParOf" srcId="{94885513-04D7-407E-8109-0B9FB4DE6687}" destId="{BD1841E9-499E-4B76-9AE7-732C3EAFBD61}" srcOrd="0" destOrd="0" presId="urn:microsoft.com/office/officeart/2005/8/layout/lProcess2"/>
    <dgm:cxn modelId="{142633AB-3384-496B-951A-22C81A0123B9}" type="presParOf" srcId="{94885513-04D7-407E-8109-0B9FB4DE6687}" destId="{FD308C94-9257-4581-A017-7D95D496C59C}" srcOrd="1" destOrd="0" presId="urn:microsoft.com/office/officeart/2005/8/layout/lProcess2"/>
    <dgm:cxn modelId="{75EAEAC5-DCB6-4D0F-A776-E42030997EB4}" type="presParOf" srcId="{94885513-04D7-407E-8109-0B9FB4DE6687}" destId="{F9C3C207-AD3F-420E-805B-2E0723324BF6}" srcOrd="2" destOrd="0" presId="urn:microsoft.com/office/officeart/2005/8/layout/lProcess2"/>
    <dgm:cxn modelId="{CB99405D-87DD-4963-979A-01268DFA76B9}" type="presParOf" srcId="{F9C3C207-AD3F-420E-805B-2E0723324BF6}" destId="{4124E9BC-022A-4B30-9983-476B48037329}" srcOrd="0" destOrd="0" presId="urn:microsoft.com/office/officeart/2005/8/layout/lProcess2"/>
    <dgm:cxn modelId="{8C4E7097-5339-49DA-8D82-5195610A6C6A}" type="presParOf" srcId="{4124E9BC-022A-4B30-9983-476B48037329}" destId="{B82E4CDE-02F8-4B8A-A173-1D348C53E5A1}" srcOrd="0" destOrd="0" presId="urn:microsoft.com/office/officeart/2005/8/layout/lProcess2"/>
    <dgm:cxn modelId="{55BAD706-2476-4FC8-AF40-AB2EB0F54C3B}" type="presParOf" srcId="{4124E9BC-022A-4B30-9983-476B48037329}" destId="{B90655E2-4F23-4C45-A8FA-B478C0DAF421}" srcOrd="1" destOrd="0" presId="urn:microsoft.com/office/officeart/2005/8/layout/lProcess2"/>
    <dgm:cxn modelId="{5C7620C3-2A8D-429B-ABEF-3211726815C9}" type="presParOf" srcId="{4124E9BC-022A-4B30-9983-476B48037329}" destId="{2F7D18CC-1062-43B8-9B7E-8EDB7A8E31EC}" srcOrd="2" destOrd="0" presId="urn:microsoft.com/office/officeart/2005/8/layout/lProcess2"/>
    <dgm:cxn modelId="{B90E6A27-5C8D-4965-9563-8582B2246B75}" type="presParOf" srcId="{4124E9BC-022A-4B30-9983-476B48037329}" destId="{5618034C-3FC9-45D0-8175-3BF0DBBAB8A0}" srcOrd="3" destOrd="0" presId="urn:microsoft.com/office/officeart/2005/8/layout/lProcess2"/>
    <dgm:cxn modelId="{66EBF10A-08A7-4402-96A4-1DC2D85E7A62}" type="presParOf" srcId="{4124E9BC-022A-4B30-9983-476B48037329}" destId="{222B1555-75FF-48E0-BDBA-1BA8938C75C4}" srcOrd="4" destOrd="0" presId="urn:microsoft.com/office/officeart/2005/8/layout/lProcess2"/>
    <dgm:cxn modelId="{CE9FDC6B-B513-4C69-ADFE-60D1C207FA3E}" type="presParOf" srcId="{487971C9-52AF-4E0E-831B-9D74014D79CC}" destId="{65874653-630E-464B-AD05-6EF05A652E14}" srcOrd="3" destOrd="0" presId="urn:microsoft.com/office/officeart/2005/8/layout/lProcess2"/>
    <dgm:cxn modelId="{BC29F5CC-2C00-4253-B98D-C444DDD201E1}" type="presParOf" srcId="{487971C9-52AF-4E0E-831B-9D74014D79CC}" destId="{CE7590D4-AF36-4011-B498-A97D42E522DD}" srcOrd="4" destOrd="0" presId="urn:microsoft.com/office/officeart/2005/8/layout/lProcess2"/>
    <dgm:cxn modelId="{9D8213A8-1298-4180-9173-AD9FBE4BFBA8}" type="presParOf" srcId="{CE7590D4-AF36-4011-B498-A97D42E522DD}" destId="{B500C87B-2E9E-4397-BD35-61AA8E11DC9B}" srcOrd="0" destOrd="0" presId="urn:microsoft.com/office/officeart/2005/8/layout/lProcess2"/>
    <dgm:cxn modelId="{928B70D1-3CCD-4FAE-AD8E-6049273DAAF3}" type="presParOf" srcId="{CE7590D4-AF36-4011-B498-A97D42E522DD}" destId="{21871CA6-01CE-468F-BA51-E240AE936B15}" srcOrd="1" destOrd="0" presId="urn:microsoft.com/office/officeart/2005/8/layout/lProcess2"/>
    <dgm:cxn modelId="{4FA3C612-9C8E-4941-982E-1629B2AD7176}" type="presParOf" srcId="{CE7590D4-AF36-4011-B498-A97D42E522DD}" destId="{FF06914C-82AD-4163-8429-55B0F5197657}" srcOrd="2" destOrd="0" presId="urn:microsoft.com/office/officeart/2005/8/layout/lProcess2"/>
    <dgm:cxn modelId="{DC55FE15-93D9-453F-93DE-E4D34898E44D}" type="presParOf" srcId="{FF06914C-82AD-4163-8429-55B0F5197657}" destId="{2D07576B-E455-4F4D-9C93-F43FDA6EDC0B}" srcOrd="0" destOrd="0" presId="urn:microsoft.com/office/officeart/2005/8/layout/lProcess2"/>
    <dgm:cxn modelId="{723FAC27-2CFA-443E-BA57-E8A32BBEA5B0}" type="presParOf" srcId="{2D07576B-E455-4F4D-9C93-F43FDA6EDC0B}" destId="{7C2DE8A6-CD30-4856-87A5-F2550E374F61}" srcOrd="0" destOrd="0" presId="urn:microsoft.com/office/officeart/2005/8/layout/lProcess2"/>
    <dgm:cxn modelId="{61604B67-7540-4FDE-8518-DAE13AF98B8E}" type="presParOf" srcId="{2D07576B-E455-4F4D-9C93-F43FDA6EDC0B}" destId="{03B095A5-F853-4108-9831-CFC98F72658A}" srcOrd="1" destOrd="0" presId="urn:microsoft.com/office/officeart/2005/8/layout/lProcess2"/>
    <dgm:cxn modelId="{30139968-1645-4B86-AD9D-944D59DA9DC3}" type="presParOf" srcId="{2D07576B-E455-4F4D-9C93-F43FDA6EDC0B}" destId="{81C1996C-313C-4E48-8C93-0D7C1251849F}" srcOrd="2" destOrd="0" presId="urn:microsoft.com/office/officeart/2005/8/layout/lProcess2"/>
    <dgm:cxn modelId="{031B53AA-9F50-48AE-8AA3-F1B4AE0EA37F}" type="presParOf" srcId="{2D07576B-E455-4F4D-9C93-F43FDA6EDC0B}" destId="{98C26F74-991F-44A5-A819-03179FC7E0B3}" srcOrd="3" destOrd="0" presId="urn:microsoft.com/office/officeart/2005/8/layout/lProcess2"/>
    <dgm:cxn modelId="{9ABD3D15-D30F-4594-A566-41EB032FDE6D}" type="presParOf" srcId="{2D07576B-E455-4F4D-9C93-F43FDA6EDC0B}" destId="{9045AA19-020C-4FD0-ACE6-8FE21F0B77A0}" srcOrd="4" destOrd="0" presId="urn:microsoft.com/office/officeart/2005/8/layout/lProcess2"/>
    <dgm:cxn modelId="{A0B90FE1-6818-4A58-AB95-F19D5E997D1A}" type="presParOf" srcId="{2D07576B-E455-4F4D-9C93-F43FDA6EDC0B}" destId="{16C971C6-9E72-4FC4-A0E6-E7381E4FAC17}" srcOrd="5" destOrd="0" presId="urn:microsoft.com/office/officeart/2005/8/layout/lProcess2"/>
    <dgm:cxn modelId="{0B351920-5A1A-4815-9374-0DA12AA93948}" type="presParOf" srcId="{2D07576B-E455-4F4D-9C93-F43FDA6EDC0B}" destId="{5B3C8EEA-9F85-4423-8E2B-B000722C3D8A}" srcOrd="6" destOrd="0" presId="urn:microsoft.com/office/officeart/2005/8/layout/lProcess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4C31726-C4C1-46D1-894D-25CDA5DF9F47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E4FCE11C-8D60-464B-8D5F-7155264D272C}">
      <dgm:prSet phldrT="[Text]" custT="1"/>
      <dgm:spPr/>
      <dgm:t>
        <a:bodyPr/>
        <a:lstStyle/>
        <a:p>
          <a:r>
            <a:rPr lang="th-TH" sz="4400" b="1" dirty="0" err="1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ผช.</a:t>
          </a:r>
          <a:r>
            <a:rPr lang="th-TH" sz="4400" b="1" dirty="0" smtClean="0">
              <a:solidFill>
                <a:srgbClr val="0033CC"/>
              </a:solidFill>
              <a:latin typeface="Cordia New" pitchFamily="34" charset="-34"/>
              <a:cs typeface="Cordia New" pitchFamily="34" charset="-34"/>
            </a:rPr>
            <a:t>วิจัยและบริการวิชาการ</a:t>
          </a:r>
          <a:endParaRPr lang="th-TH" sz="4400" b="1" dirty="0">
            <a:solidFill>
              <a:srgbClr val="0033CC"/>
            </a:solidFill>
            <a:latin typeface="Cordia New" pitchFamily="34" charset="-34"/>
            <a:cs typeface="Cordia New" pitchFamily="34" charset="-34"/>
          </a:endParaRPr>
        </a:p>
      </dgm:t>
    </dgm:pt>
    <dgm:pt modelId="{B8D687F9-7F59-4AC3-B082-B00A027794D0}" type="parTrans" cxnId="{BD17E463-2865-4057-929D-E392FE105EEF}">
      <dgm:prSet/>
      <dgm:spPr/>
      <dgm:t>
        <a:bodyPr/>
        <a:lstStyle/>
        <a:p>
          <a:endParaRPr lang="th-TH"/>
        </a:p>
      </dgm:t>
    </dgm:pt>
    <dgm:pt modelId="{84BE6C59-88C0-4F0F-B0FC-E1ED62D176A8}" type="sibTrans" cxnId="{BD17E463-2865-4057-929D-E392FE105EEF}">
      <dgm:prSet/>
      <dgm:spPr/>
      <dgm:t>
        <a:bodyPr/>
        <a:lstStyle/>
        <a:p>
          <a:endParaRPr lang="th-TH"/>
        </a:p>
      </dgm:t>
    </dgm:pt>
    <dgm:pt modelId="{9F12CD91-975B-4E59-82C4-24E64674D878}">
      <dgm:prSet phldrT="[Text]" custT="1"/>
      <dgm:spPr/>
      <dgm:t>
        <a:bodyPr/>
        <a:lstStyle/>
        <a:p>
          <a:r>
            <a:rPr lang="th-TH" sz="6000" b="1" dirty="0" smtClean="0">
              <a:solidFill>
                <a:schemeClr val="tx1"/>
              </a:solidFill>
              <a:latin typeface="Cordia New" pitchFamily="34" charset="-34"/>
              <a:cs typeface="Cordia New" pitchFamily="34" charset="-34"/>
            </a:rPr>
            <a:t>องค์ </a:t>
          </a:r>
          <a:r>
            <a:rPr lang="en-US" sz="6000" b="1" dirty="0" smtClean="0">
              <a:solidFill>
                <a:schemeClr val="tx1"/>
              </a:solidFill>
              <a:latin typeface="Cordia New" pitchFamily="34" charset="-34"/>
              <a:cs typeface="Cordia New" pitchFamily="34" charset="-34"/>
            </a:rPr>
            <a:t>4</a:t>
          </a:r>
          <a:endParaRPr lang="th-TH" sz="6000" b="1" dirty="0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FA509BCA-D60F-4BCF-B69C-81A4750AA048}" type="parTrans" cxnId="{CDA7A500-D0C0-4DB1-9295-67D866802A95}">
      <dgm:prSet/>
      <dgm:spPr/>
      <dgm:t>
        <a:bodyPr/>
        <a:lstStyle/>
        <a:p>
          <a:endParaRPr lang="th-TH"/>
        </a:p>
      </dgm:t>
    </dgm:pt>
    <dgm:pt modelId="{57BD6EFF-9B7D-497B-9745-6AD56C6B74E1}" type="sibTrans" cxnId="{CDA7A500-D0C0-4DB1-9295-67D866802A95}">
      <dgm:prSet/>
      <dgm:spPr/>
      <dgm:t>
        <a:bodyPr/>
        <a:lstStyle/>
        <a:p>
          <a:endParaRPr lang="th-TH"/>
        </a:p>
      </dgm:t>
    </dgm:pt>
    <dgm:pt modelId="{173308E6-C1DC-4AB8-B66E-5CF17BC17EB9}">
      <dgm:prSet custT="1"/>
      <dgm:spPr/>
      <dgm:t>
        <a:bodyPr/>
        <a:lstStyle/>
        <a:p>
          <a:r>
            <a:rPr lang="th-TH" sz="4800" b="1" dirty="0" smtClean="0">
              <a:solidFill>
                <a:schemeClr val="tx1"/>
              </a:solidFill>
              <a:latin typeface="Cordia New" pitchFamily="34" charset="-34"/>
              <a:cs typeface="Cordia New" pitchFamily="34" charset="-34"/>
            </a:rPr>
            <a:t>สมศ. </a:t>
          </a:r>
          <a:r>
            <a:rPr lang="en-US" sz="4800" b="1" dirty="0" smtClean="0">
              <a:solidFill>
                <a:schemeClr val="tx1"/>
              </a:solidFill>
              <a:latin typeface="Cordia New" pitchFamily="34" charset="-34"/>
              <a:cs typeface="Cordia New" pitchFamily="34" charset="-34"/>
            </a:rPr>
            <a:t>5,6,7,8,9</a:t>
          </a:r>
          <a:endParaRPr lang="th-TH" sz="4800" b="1" dirty="0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DCC6336B-1954-4B71-A6B5-99DC8B3241F5}" type="parTrans" cxnId="{D640DD85-B4F4-470C-B691-A2DF4653A12F}">
      <dgm:prSet/>
      <dgm:spPr/>
      <dgm:t>
        <a:bodyPr/>
        <a:lstStyle/>
        <a:p>
          <a:endParaRPr lang="th-TH"/>
        </a:p>
      </dgm:t>
    </dgm:pt>
    <dgm:pt modelId="{3B3AE54E-C985-415D-A4FB-7085D944E1A9}" type="sibTrans" cxnId="{D640DD85-B4F4-470C-B691-A2DF4653A12F}">
      <dgm:prSet/>
      <dgm:spPr/>
      <dgm:t>
        <a:bodyPr/>
        <a:lstStyle/>
        <a:p>
          <a:endParaRPr lang="th-TH"/>
        </a:p>
      </dgm:t>
    </dgm:pt>
    <dgm:pt modelId="{75E1D813-EC59-4233-A919-E23EE12667BB}">
      <dgm:prSet custT="1"/>
      <dgm:spPr/>
      <dgm:t>
        <a:bodyPr/>
        <a:lstStyle/>
        <a:p>
          <a:r>
            <a:rPr lang="th-TH" sz="5400" b="1" dirty="0" smtClean="0">
              <a:solidFill>
                <a:schemeClr val="tx1"/>
              </a:solidFill>
              <a:latin typeface="Cordia New" pitchFamily="34" charset="-34"/>
              <a:cs typeface="Cordia New" pitchFamily="34" charset="-34"/>
            </a:rPr>
            <a:t>องค์ </a:t>
          </a:r>
          <a:r>
            <a:rPr lang="en-US" sz="5400" b="1" dirty="0" smtClean="0">
              <a:solidFill>
                <a:schemeClr val="tx1"/>
              </a:solidFill>
              <a:latin typeface="Cordia New" pitchFamily="34" charset="-34"/>
              <a:cs typeface="Cordia New" pitchFamily="34" charset="-34"/>
            </a:rPr>
            <a:t>5</a:t>
          </a:r>
          <a:endParaRPr lang="th-TH" sz="5400" b="1" dirty="0">
            <a:solidFill>
              <a:schemeClr val="tx1"/>
            </a:solidFill>
            <a:latin typeface="Cordia New" pitchFamily="34" charset="-34"/>
            <a:cs typeface="Cordia New" pitchFamily="34" charset="-34"/>
          </a:endParaRPr>
        </a:p>
      </dgm:t>
    </dgm:pt>
    <dgm:pt modelId="{783B5CBB-DD35-41D2-ABC1-3740723BCA72}" type="parTrans" cxnId="{29F30CB3-029F-4975-9672-8113FB2F742D}">
      <dgm:prSet/>
      <dgm:spPr/>
      <dgm:t>
        <a:bodyPr/>
        <a:lstStyle/>
        <a:p>
          <a:endParaRPr lang="th-TH"/>
        </a:p>
      </dgm:t>
    </dgm:pt>
    <dgm:pt modelId="{7312E822-C65B-489A-846E-145149568D16}" type="sibTrans" cxnId="{29F30CB3-029F-4975-9672-8113FB2F742D}">
      <dgm:prSet/>
      <dgm:spPr/>
      <dgm:t>
        <a:bodyPr/>
        <a:lstStyle/>
        <a:p>
          <a:endParaRPr lang="th-TH"/>
        </a:p>
      </dgm:t>
    </dgm:pt>
    <dgm:pt modelId="{D95A48A4-71E2-4316-A2E3-8AE0D199E6E0}" type="pres">
      <dgm:prSet presAssocID="{D4C31726-C4C1-46D1-894D-25CDA5DF9F4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60BD9ED-C05B-448A-A317-85DC3C67F432}" type="pres">
      <dgm:prSet presAssocID="{E4FCE11C-8D60-464B-8D5F-7155264D272C}" presName="compNode" presStyleCnt="0"/>
      <dgm:spPr/>
    </dgm:pt>
    <dgm:pt modelId="{99D786FC-BF26-40B0-BA5C-09C23C86CB35}" type="pres">
      <dgm:prSet presAssocID="{E4FCE11C-8D60-464B-8D5F-7155264D272C}" presName="aNode" presStyleLbl="bgShp" presStyleIdx="0" presStyleCnt="1"/>
      <dgm:spPr/>
      <dgm:t>
        <a:bodyPr/>
        <a:lstStyle/>
        <a:p>
          <a:endParaRPr lang="th-TH"/>
        </a:p>
      </dgm:t>
    </dgm:pt>
    <dgm:pt modelId="{3C093EEB-5C36-478F-94E6-D8167DE22F08}" type="pres">
      <dgm:prSet presAssocID="{E4FCE11C-8D60-464B-8D5F-7155264D272C}" presName="textNode" presStyleLbl="bgShp" presStyleIdx="0" presStyleCnt="1"/>
      <dgm:spPr/>
      <dgm:t>
        <a:bodyPr/>
        <a:lstStyle/>
        <a:p>
          <a:endParaRPr lang="th-TH"/>
        </a:p>
      </dgm:t>
    </dgm:pt>
    <dgm:pt modelId="{0C284D08-C5B4-43D5-BA04-7D40542CE9F1}" type="pres">
      <dgm:prSet presAssocID="{E4FCE11C-8D60-464B-8D5F-7155264D272C}" presName="compChildNode" presStyleCnt="0"/>
      <dgm:spPr/>
    </dgm:pt>
    <dgm:pt modelId="{63049796-37AD-4EB9-8B24-6602DA932581}" type="pres">
      <dgm:prSet presAssocID="{E4FCE11C-8D60-464B-8D5F-7155264D272C}" presName="theInnerList" presStyleCnt="0"/>
      <dgm:spPr/>
    </dgm:pt>
    <dgm:pt modelId="{4BDAA546-9E81-4959-841F-C08EBC247BD1}" type="pres">
      <dgm:prSet presAssocID="{9F12CD91-975B-4E59-82C4-24E64674D87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140D846-757E-4E53-B5E5-D8CCD827A38C}" type="pres">
      <dgm:prSet presAssocID="{9F12CD91-975B-4E59-82C4-24E64674D878}" presName="aSpace2" presStyleCnt="0"/>
      <dgm:spPr/>
    </dgm:pt>
    <dgm:pt modelId="{C957B3EA-7B31-450E-B926-4FE330378390}" type="pres">
      <dgm:prSet presAssocID="{75E1D813-EC59-4233-A919-E23EE12667BB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7F6065-09A6-48F0-A429-AD5547873732}" type="pres">
      <dgm:prSet presAssocID="{75E1D813-EC59-4233-A919-E23EE12667BB}" presName="aSpace2" presStyleCnt="0"/>
      <dgm:spPr/>
    </dgm:pt>
    <dgm:pt modelId="{5450B96A-B3F3-4F3C-9EF4-5035F43B8A45}" type="pres">
      <dgm:prSet presAssocID="{173308E6-C1DC-4AB8-B66E-5CF17BC17EB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2A866DF-250F-4839-ACBD-3474EC2B3BB2}" type="presOf" srcId="{173308E6-C1DC-4AB8-B66E-5CF17BC17EB9}" destId="{5450B96A-B3F3-4F3C-9EF4-5035F43B8A45}" srcOrd="0" destOrd="0" presId="urn:microsoft.com/office/officeart/2005/8/layout/lProcess2"/>
    <dgm:cxn modelId="{84FBED74-CC99-4FC7-AB35-015D1F9852D7}" type="presOf" srcId="{75E1D813-EC59-4233-A919-E23EE12667BB}" destId="{C957B3EA-7B31-450E-B926-4FE330378390}" srcOrd="0" destOrd="0" presId="urn:microsoft.com/office/officeart/2005/8/layout/lProcess2"/>
    <dgm:cxn modelId="{EFD5509F-D545-4582-A664-48CD387DB0BC}" type="presOf" srcId="{D4C31726-C4C1-46D1-894D-25CDA5DF9F47}" destId="{D95A48A4-71E2-4316-A2E3-8AE0D199E6E0}" srcOrd="0" destOrd="0" presId="urn:microsoft.com/office/officeart/2005/8/layout/lProcess2"/>
    <dgm:cxn modelId="{D2A5A654-A72B-4A01-9C33-16EF24ED4345}" type="presOf" srcId="{E4FCE11C-8D60-464B-8D5F-7155264D272C}" destId="{3C093EEB-5C36-478F-94E6-D8167DE22F08}" srcOrd="1" destOrd="0" presId="urn:microsoft.com/office/officeart/2005/8/layout/lProcess2"/>
    <dgm:cxn modelId="{CDA7A500-D0C0-4DB1-9295-67D866802A95}" srcId="{E4FCE11C-8D60-464B-8D5F-7155264D272C}" destId="{9F12CD91-975B-4E59-82C4-24E64674D878}" srcOrd="0" destOrd="0" parTransId="{FA509BCA-D60F-4BCF-B69C-81A4750AA048}" sibTransId="{57BD6EFF-9B7D-497B-9745-6AD56C6B74E1}"/>
    <dgm:cxn modelId="{29F30CB3-029F-4975-9672-8113FB2F742D}" srcId="{E4FCE11C-8D60-464B-8D5F-7155264D272C}" destId="{75E1D813-EC59-4233-A919-E23EE12667BB}" srcOrd="1" destOrd="0" parTransId="{783B5CBB-DD35-41D2-ABC1-3740723BCA72}" sibTransId="{7312E822-C65B-489A-846E-145149568D16}"/>
    <dgm:cxn modelId="{1B4EFDF1-D819-469F-BC37-058AFB3CB7F5}" type="presOf" srcId="{9F12CD91-975B-4E59-82C4-24E64674D878}" destId="{4BDAA546-9E81-4959-841F-C08EBC247BD1}" srcOrd="0" destOrd="0" presId="urn:microsoft.com/office/officeart/2005/8/layout/lProcess2"/>
    <dgm:cxn modelId="{D640DD85-B4F4-470C-B691-A2DF4653A12F}" srcId="{E4FCE11C-8D60-464B-8D5F-7155264D272C}" destId="{173308E6-C1DC-4AB8-B66E-5CF17BC17EB9}" srcOrd="2" destOrd="0" parTransId="{DCC6336B-1954-4B71-A6B5-99DC8B3241F5}" sibTransId="{3B3AE54E-C985-415D-A4FB-7085D944E1A9}"/>
    <dgm:cxn modelId="{BD17E463-2865-4057-929D-E392FE105EEF}" srcId="{D4C31726-C4C1-46D1-894D-25CDA5DF9F47}" destId="{E4FCE11C-8D60-464B-8D5F-7155264D272C}" srcOrd="0" destOrd="0" parTransId="{B8D687F9-7F59-4AC3-B082-B00A027794D0}" sibTransId="{84BE6C59-88C0-4F0F-B0FC-E1ED62D176A8}"/>
    <dgm:cxn modelId="{82D95FB9-534C-4E03-BB84-BC668D8E1824}" type="presOf" srcId="{E4FCE11C-8D60-464B-8D5F-7155264D272C}" destId="{99D786FC-BF26-40B0-BA5C-09C23C86CB35}" srcOrd="0" destOrd="0" presId="urn:microsoft.com/office/officeart/2005/8/layout/lProcess2"/>
    <dgm:cxn modelId="{E37B4742-7FFC-4EE4-8A50-A95C98F77866}" type="presParOf" srcId="{D95A48A4-71E2-4316-A2E3-8AE0D199E6E0}" destId="{760BD9ED-C05B-448A-A317-85DC3C67F432}" srcOrd="0" destOrd="0" presId="urn:microsoft.com/office/officeart/2005/8/layout/lProcess2"/>
    <dgm:cxn modelId="{897D7915-84A8-4941-97AC-2CA4A5101BDD}" type="presParOf" srcId="{760BD9ED-C05B-448A-A317-85DC3C67F432}" destId="{99D786FC-BF26-40B0-BA5C-09C23C86CB35}" srcOrd="0" destOrd="0" presId="urn:microsoft.com/office/officeart/2005/8/layout/lProcess2"/>
    <dgm:cxn modelId="{B8275CDE-64BA-4CA6-9582-D5149A01A561}" type="presParOf" srcId="{760BD9ED-C05B-448A-A317-85DC3C67F432}" destId="{3C093EEB-5C36-478F-94E6-D8167DE22F08}" srcOrd="1" destOrd="0" presId="urn:microsoft.com/office/officeart/2005/8/layout/lProcess2"/>
    <dgm:cxn modelId="{50CB4090-BF87-42B1-A0A0-EF50E5EFEFB7}" type="presParOf" srcId="{760BD9ED-C05B-448A-A317-85DC3C67F432}" destId="{0C284D08-C5B4-43D5-BA04-7D40542CE9F1}" srcOrd="2" destOrd="0" presId="urn:microsoft.com/office/officeart/2005/8/layout/lProcess2"/>
    <dgm:cxn modelId="{DA0799AF-5DCA-4D6C-9A67-A7C8A8F69C22}" type="presParOf" srcId="{0C284D08-C5B4-43D5-BA04-7D40542CE9F1}" destId="{63049796-37AD-4EB9-8B24-6602DA932581}" srcOrd="0" destOrd="0" presId="urn:microsoft.com/office/officeart/2005/8/layout/lProcess2"/>
    <dgm:cxn modelId="{E6BBD796-2DEE-4BB9-A831-DDE7BE7AC284}" type="presParOf" srcId="{63049796-37AD-4EB9-8B24-6602DA932581}" destId="{4BDAA546-9E81-4959-841F-C08EBC247BD1}" srcOrd="0" destOrd="0" presId="urn:microsoft.com/office/officeart/2005/8/layout/lProcess2"/>
    <dgm:cxn modelId="{B4B9282C-5714-427D-8620-719C3CE9089B}" type="presParOf" srcId="{63049796-37AD-4EB9-8B24-6602DA932581}" destId="{9140D846-757E-4E53-B5E5-D8CCD827A38C}" srcOrd="1" destOrd="0" presId="urn:microsoft.com/office/officeart/2005/8/layout/lProcess2"/>
    <dgm:cxn modelId="{983B63BC-9F76-43FE-B246-33AF6AF4F191}" type="presParOf" srcId="{63049796-37AD-4EB9-8B24-6602DA932581}" destId="{C957B3EA-7B31-450E-B926-4FE330378390}" srcOrd="2" destOrd="0" presId="urn:microsoft.com/office/officeart/2005/8/layout/lProcess2"/>
    <dgm:cxn modelId="{28D90CC0-502D-4CEC-BB7B-BA32FDB45C78}" type="presParOf" srcId="{63049796-37AD-4EB9-8B24-6602DA932581}" destId="{C97F6065-09A6-48F0-A429-AD5547873732}" srcOrd="3" destOrd="0" presId="urn:microsoft.com/office/officeart/2005/8/layout/lProcess2"/>
    <dgm:cxn modelId="{8558C0A2-3B39-4868-A995-E5A70266A4FF}" type="presParOf" srcId="{63049796-37AD-4EB9-8B24-6602DA932581}" destId="{5450B96A-B3F3-4F3C-9EF4-5035F43B8A45}" srcOrd="4" destOrd="0" presId="urn:microsoft.com/office/officeart/2005/8/layout/l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4FF0ADB-E54D-4A92-A323-334EADDEF385}" type="datetimeFigureOut">
              <a:rPr lang="th-TH" smtClean="0"/>
              <a:pPr/>
              <a:t>05/04/55</a:t>
            </a:fld>
            <a:endParaRPr lang="th-T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E6482D8-F50C-4809-A77F-F028DC2663A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sz="7200" dirty="0" smtClean="0"/>
              <a:t>ระบบงานประกันคุณภาพ</a:t>
            </a:r>
            <a:endParaRPr lang="th-TH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Overview 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การจัดระบบงานประกันคุณภาพ</a:t>
            </a:r>
            <a:endParaRPr lang="th-TH" sz="4800" b="1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214422"/>
          <a:ext cx="840108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0" y="1000108"/>
          <a:ext cx="9144000" cy="585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วิธีการทำงานของฝ่ายประกันฯ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05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829576" cy="846158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วิธีการทำงานของฝ่ายประกันฯ</a:t>
            </a:r>
            <a:endParaRPr lang="th-TH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948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เส้นทางของหลักฐาน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14290"/>
          <a:ext cx="9144000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ight Arrow 6"/>
          <p:cNvSpPr/>
          <p:nvPr/>
        </p:nvSpPr>
        <p:spPr>
          <a:xfrm>
            <a:off x="3428992" y="3929066"/>
            <a:ext cx="857256" cy="50006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ight Arrow 7"/>
          <p:cNvSpPr/>
          <p:nvPr/>
        </p:nvSpPr>
        <p:spPr>
          <a:xfrm>
            <a:off x="3428992" y="5715016"/>
            <a:ext cx="857256" cy="50006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การแบ่งผู้รับผิดชอบ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KPI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05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ตัวบ่งชี้ของสาขาทั้งหมด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10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714356"/>
          <a:ext cx="9001156" cy="5411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-285776"/>
            <a:ext cx="8229600" cy="1143000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ตัวบ่งชี้ของส่วนกลางคณะทั้งหมด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29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ตัวบ่งชี้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85728"/>
          <a:ext cx="9144000" cy="576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ตัวบ่งชี้ของส่วนกลางคณะทั้งหมด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29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ตัวบ่งชี้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000240"/>
            <a:ext cx="8229600" cy="1143000"/>
          </a:xfrm>
        </p:spPr>
        <p:txBody>
          <a:bodyPr>
            <a:normAutofit/>
          </a:bodyPr>
          <a:lstStyle/>
          <a:p>
            <a:r>
              <a:rPr lang="th-TH" sz="6000" dirty="0" smtClean="0"/>
              <a:t>รายละเอียดแต่ละตัวบ่งชี้</a:t>
            </a:r>
            <a:endParaRPr lang="th-TH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7.1 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ภาวะผู้นำของคณะกรรมการประจำคณะและผู้บริหารทุกระดับของคณะ (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7.1)</a:t>
            </a:r>
          </a:p>
          <a:p>
            <a:pPr>
              <a:buNone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(รอบปีการศึกษา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36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8.1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ระบบและกลไกการเงินและงบประมาณ (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8.1)</a:t>
            </a:r>
          </a:p>
          <a:p>
            <a:pPr>
              <a:buNone/>
            </a:pP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	 รอบปีงบประมาณ (1 ต.ค. 25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53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– 30 ก.ย. 25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54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) </a:t>
            </a:r>
          </a:p>
          <a:p>
            <a:r>
              <a:rPr lang="th-TH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</a:t>
            </a:r>
            <a:r>
              <a:rPr lang="en-US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13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การปฏิบัติตามบทบาทหน้าที่ของผู้บริหารสถาบัน</a:t>
            </a:r>
          </a:p>
          <a:p>
            <a:pPr>
              <a:buNone/>
            </a:pPr>
            <a:endParaRPr lang="th-TH" sz="3600" dirty="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600" dirty="0" smtClean="0"/>
              <a:t>คณบดี</a:t>
            </a:r>
            <a:endParaRPr lang="th-TH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7.2 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การพัฒนาสถาบันสู่สถาบันเรียนรู้ (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7.2)</a:t>
            </a:r>
          </a:p>
          <a:p>
            <a:pPr>
              <a:buNone/>
            </a:pP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	(รอบปีการศึกษา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36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7.3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ระบบสารสนเทศเพื่อการบริหารและการตัดสินใจ (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7.3)</a:t>
            </a:r>
          </a:p>
          <a:p>
            <a:pPr>
              <a:buNone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(รอบปีการศึกษา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36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</a:t>
            </a:r>
            <a:r>
              <a:rPr lang="en-US" sz="36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2.4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ระบบการพัฒนาคณาจารย์และบุคลากรสายสนับสนุน (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2.4)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</a:t>
            </a:r>
            <a:endParaRPr lang="th-TH" sz="3600" dirty="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รองคณบดีฝ่ายบริหาร</a:t>
            </a:r>
            <a:endParaRPr lang="th-TH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1.1 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กระบวนการพัฒนาแผน (</a:t>
            </a:r>
            <a:r>
              <a:rPr lang="th-TH" sz="44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1.1)</a:t>
            </a:r>
          </a:p>
          <a:p>
            <a:pPr>
              <a:buNone/>
            </a:pP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รอบปีงบประมาณ (1 ต.ค. 25</a:t>
            </a:r>
            <a:r>
              <a:rPr lang="en-US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53</a:t>
            </a:r>
            <a:r>
              <a:rPr lang="th-TH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– 30 ก.ย. 25</a:t>
            </a:r>
            <a:r>
              <a:rPr lang="en-US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54</a:t>
            </a:r>
            <a:r>
              <a:rPr lang="th-TH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) </a:t>
            </a:r>
            <a:endParaRPr lang="th-TH" sz="44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7.4 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ระบบบริหารความเสี่ยง (</a:t>
            </a:r>
            <a:r>
              <a:rPr lang="th-TH" sz="44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7.4)</a:t>
            </a:r>
          </a:p>
          <a:p>
            <a:pPr>
              <a:buNone/>
            </a:pP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(รอบปีการศึกษา </a:t>
            </a:r>
            <a:r>
              <a:rPr lang="en-US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4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44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endParaRPr lang="th-TH" sz="44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ผู้ช่วยฝ่ายแผนและบริหารความเสี่ยง</a:t>
            </a:r>
            <a:endParaRPr lang="th-TH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525963"/>
          </a:xfrm>
        </p:spPr>
        <p:txBody>
          <a:bodyPr>
            <a:noAutofit/>
          </a:bodyPr>
          <a:lstStyle/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9.1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ระบบและกลไกการประกันคุณภาพการศึกษาภายใน (</a:t>
            </a:r>
            <a:r>
              <a:rPr lang="th-TH" sz="32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9.1) </a:t>
            </a:r>
          </a:p>
          <a:p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(รอบปีการศึกษา 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32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2.5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ห้องสมุด อุปกรณ์การศึกษา และสภาพแวดล้อมการเรียนรู้</a:t>
            </a:r>
          </a:p>
          <a:p>
            <a:pPr>
              <a:buNone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(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เนื่องจากตัวบ่งชี้นี้จะจัดทำระดับวิทยาเขต ฝ่ายประกันฯจะตามเรื่องเอง)</a:t>
            </a:r>
          </a:p>
          <a:p>
            <a:pPr>
              <a:buNone/>
            </a:pP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	 (รอบปีการศึกษา 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3200" dirty="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</a:t>
            </a:r>
            <a:r>
              <a:rPr lang="en-US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15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ผลการประกันคุณภาพภายในรับรองโดยต้นสังกัด</a:t>
            </a:r>
          </a:p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11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การพัฒนาสุนทรียภาพในมิติทางศิลปะและวัฒนธรรม (สมศ.)</a:t>
            </a:r>
          </a:p>
          <a:p>
            <a:endParaRPr lang="th-TH" sz="32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ผู้ช่วยคณบดีฝ่ายประกันคุณภาพ</a:t>
            </a:r>
            <a:endParaRPr lang="th-TH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2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2.8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ระดับความสำเร็จของการเสริมสร้างคุณธรรมจริยธรรมที่จัดให้กับนิสิต (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 2.8)</a:t>
            </a:r>
          </a:p>
          <a:p>
            <a:pPr>
              <a:buNone/>
            </a:pP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(รอบปีการศึกษา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pPr fontAlgn="t"/>
            <a:r>
              <a:rPr lang="th-TH" sz="2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3.1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ระบบและกลไกการให้คำปรึกษาและบริการด้านข้อมูลข่าวสาร(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3.1)</a:t>
            </a:r>
          </a:p>
          <a:p>
            <a:pPr fontAlgn="t">
              <a:buNone/>
            </a:pP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(รอบปีการศึกษา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pPr fontAlgn="t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ตัวบ่งชี้ที่ 3.2 ระบบและกลไกการส่งเสริมกิจกรรมนิสิต (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3.2)</a:t>
            </a:r>
          </a:p>
          <a:p>
            <a:pPr fontAlgn="t">
              <a:buNone/>
            </a:pP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	(รอบปีการศึกษา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pPr fontAlgn="t"/>
            <a:r>
              <a:rPr lang="th-TH" sz="2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3.3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ระบบการให้คำปรึกษาวิชาการระดับปริญญาตรี (มก.)</a:t>
            </a:r>
          </a:p>
          <a:p>
            <a:pPr fontAlgn="t">
              <a:buNone/>
            </a:pP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(รอบปีการศึกษา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pPr fontAlgn="t"/>
            <a:r>
              <a:rPr lang="th-TH" sz="2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6.1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ระบบและกลไกการทำนุบำรุงศิลปะและวัฒนธรรม (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6.1)</a:t>
            </a:r>
          </a:p>
          <a:p>
            <a:pPr fontAlgn="t">
              <a:buNone/>
            </a:pP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(รอบปีการศึกษา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pPr fontAlgn="t"/>
            <a:r>
              <a:rPr lang="th-TH" sz="24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10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การส่งเสริมสนับสนุนด้านศิลปะและวัฒนธรรม (สมศ.)</a:t>
            </a:r>
          </a:p>
          <a:p>
            <a:pPr fontAlgn="t">
              <a:buNone/>
            </a:pP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	 (รอบปีการศึกษา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มิ.ย.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2554 – 31 </a:t>
            </a:r>
            <a:r>
              <a:rPr lang="th-TH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พ.ค. </a:t>
            </a:r>
            <a:r>
              <a:rPr lang="en-US" sz="24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2555)</a:t>
            </a:r>
            <a:endParaRPr lang="th-TH" sz="2400" b="1" dirty="0" smtClean="0">
              <a:latin typeface="Angsana New" pitchFamily="18" charset="-34"/>
              <a:cs typeface="Angsana New" pitchFamily="18" charset="-34"/>
            </a:endParaRPr>
          </a:p>
          <a:p>
            <a:pPr fontAlgn="t"/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ผู้ช่วยคณบดีฝ่ายพัฒนานิสิต</a:t>
            </a:r>
            <a:endParaRPr lang="th-TH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2.1 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ระบบและกลไกการพัฒนาและบริหารหลักสูตร (</a:t>
            </a:r>
            <a:r>
              <a:rPr lang="th-TH" sz="28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2.1)</a:t>
            </a:r>
          </a:p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2.7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ระบบและกลไกการพัฒนาสัมฤทธิผลการเรียนตามคุณลักษณะของบัณฑิต (</a:t>
            </a:r>
            <a:r>
              <a:rPr lang="th-TH" sz="28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2.7) </a:t>
            </a:r>
          </a:p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</a:t>
            </a:r>
            <a:r>
              <a:rPr lang="en-US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บัณฑิตปริญญาตรีที่ได้งานทำหรือประกอบอาชีพอิสระภายใน </a:t>
            </a:r>
            <a:r>
              <a:rPr lang="en-US" sz="2800" dirty="0" smtClean="0"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ปี</a:t>
            </a:r>
          </a:p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</a:t>
            </a:r>
            <a:r>
              <a:rPr lang="en-US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 คุณภาพของบัณฑิตปริญญาตรี โทและเอกตามกรอบมาตรฐานคุณวุฒิ</a:t>
            </a:r>
            <a:r>
              <a:rPr lang="th-TH" sz="2800" dirty="0" err="1" smtClean="0">
                <a:latin typeface="Angsana New" pitchFamily="18" charset="-34"/>
                <a:cs typeface="Angsana New" pitchFamily="18" charset="-34"/>
              </a:rPr>
              <a:t>รัดับ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อุดมศึกษาแห่งชาติ</a:t>
            </a:r>
          </a:p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</a:t>
            </a:r>
            <a:r>
              <a:rPr lang="en-US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3 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ผลงานของผู้สำเร็จการศึกษาระดับปริญญาโทที่ได้รับการตีพิมพ์เผยแพร่</a:t>
            </a:r>
          </a:p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</a:t>
            </a:r>
            <a:r>
              <a:rPr lang="en-US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4 </a:t>
            </a:r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ผลงานของผู้สำเร็จการศึกษาระดับปริญญาเอกที่ได้รับการตีพิมพ์เผยแพร่</a:t>
            </a:r>
          </a:p>
          <a:p>
            <a:r>
              <a:rPr lang="th-TH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</a:t>
            </a:r>
            <a:r>
              <a:rPr lang="en-US" sz="28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16.2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ผลการพัฒนาบัณฑิต</a:t>
            </a:r>
            <a:r>
              <a:rPr lang="th-TH" sz="2800" dirty="0" err="1" smtClean="0">
                <a:latin typeface="Angsana New" pitchFamily="18" charset="-34"/>
                <a:cs typeface="Angsana New" pitchFamily="18" charset="-34"/>
              </a:rPr>
              <a:t>ตามอัต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ลักษณ์</a:t>
            </a:r>
            <a:endParaRPr lang="th-TH" sz="28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000" dirty="0" smtClean="0"/>
              <a:t>ผู้ช่วยคณบดีฝ่ายวิชาการ</a:t>
            </a:r>
            <a:endParaRPr lang="th-TH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t"/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4.1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ระบบและกลไกการพัฒนางานวิจัยหรืองานสร้างสรรค์ (</a:t>
            </a:r>
            <a:r>
              <a:rPr lang="th-TH" sz="3200" dirty="0" err="1" smtClean="0">
                <a:latin typeface="Angsana New" pitchFamily="18" charset="-34"/>
                <a:cs typeface="Angsana New" pitchFamily="18" charset="-34"/>
              </a:rPr>
              <a:t>สกอ.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4.1)</a:t>
            </a:r>
          </a:p>
          <a:p>
            <a:pPr fontAlgn="t"/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4.2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ระบบและกลไกการจัดการความรู้จากงานวิจัยหรืองานสร้างสรรค์ (</a:t>
            </a:r>
            <a:r>
              <a:rPr lang="th-TH" sz="3200" dirty="0" err="1" smtClean="0">
                <a:latin typeface="Angsana New" pitchFamily="18" charset="-34"/>
                <a:cs typeface="Angsana New" pitchFamily="18" charset="-34"/>
              </a:rPr>
              <a:t>สกอ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4.2)</a:t>
            </a:r>
          </a:p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5.1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ระบบและกลไกการบริการทางวิชาการแก่สังคม 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5.1.1</a:t>
            </a:r>
            <a:r>
              <a:rPr lang="th-TH" sz="32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ตัวบ่งชี้ที่ 5.2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กระบวนการบริการทางวิชาการให้เกิดประโยชน์ต่อสังคม</a:t>
            </a:r>
          </a:p>
          <a:p>
            <a:r>
              <a:rPr lang="th-TH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สมศ. </a:t>
            </a:r>
            <a:r>
              <a:rPr lang="en-US" sz="3200" b="1" u="sng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9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ผลการเรียนรู้และเสริมสร้างความเข้มแข็งของชุมชนหรือองค์กรภายนอก</a:t>
            </a:r>
          </a:p>
          <a:p>
            <a:pPr>
              <a:buNone/>
            </a:pPr>
            <a:endParaRPr lang="th-TH" sz="3200" dirty="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ผู้ช่วยคณบดีฝ่ายวิจัยและบริการวิชาการ</a:t>
            </a:r>
            <a:endParaRPr lang="th-TH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4000" b="1" dirty="0" smtClean="0">
                <a:solidFill>
                  <a:srgbClr val="0033CC"/>
                </a:solidFill>
              </a:rPr>
              <a:t>วัตถุประสงค์ในการตรวจประกันระดับสาขา</a:t>
            </a:r>
          </a:p>
          <a:p>
            <a:pPr marL="624078" indent="-514350">
              <a:buAutoNum type="arabicPeriod"/>
            </a:pPr>
            <a:r>
              <a:rPr lang="th-TH" sz="4000" b="1" dirty="0" smtClean="0"/>
              <a:t>เป็นกฎกระทรวงซึ่งบังคับไว้</a:t>
            </a:r>
          </a:p>
          <a:p>
            <a:pPr marL="624078" indent="-514350">
              <a:buAutoNum type="arabicPeriod"/>
            </a:pPr>
            <a:r>
              <a:rPr lang="th-TH" sz="4000" b="1" dirty="0" smtClean="0"/>
              <a:t>เพื่อให้สาขาทราบถึงศักยภาพของตนเอง จากการประเมินตนเองตามตัวบ่งชี้ที่คณะกำหนด</a:t>
            </a:r>
          </a:p>
          <a:p>
            <a:pPr marL="624078" indent="-514350">
              <a:buAutoNum type="arabicPeriod"/>
            </a:pPr>
            <a:r>
              <a:rPr lang="th-TH" sz="4000" b="1" dirty="0" smtClean="0"/>
              <a:t>เพื่อให้สาขาทราบถึงจุดที่ควรพัฒนา</a:t>
            </a:r>
            <a:endParaRPr lang="th-TH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KPI </a:t>
            </a:r>
            <a:r>
              <a:rPr lang="th-TH" dirty="0" smtClean="0"/>
              <a:t>ของสาขา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ตัวบ่งชี้ที่ 2.2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อาจารย์ประจำที่มีคุณวุฒิปริญญาเอก (</a:t>
            </a:r>
            <a:r>
              <a:rPr lang="th-TH" sz="4000" b="1" dirty="0" err="1" smtClean="0">
                <a:latin typeface="AngsanaUPC" pitchFamily="18" charset="-34"/>
                <a:cs typeface="AngsanaUPC" pitchFamily="18" charset="-34"/>
              </a:rPr>
              <a:t>สกอ.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2.2)</a:t>
            </a:r>
          </a:p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ตัวบ่งชี้ที่ 2.3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อาจารย์ประจำที่ดำรงตำแหน่งทางวิชาการ (</a:t>
            </a:r>
            <a:r>
              <a:rPr lang="th-TH" sz="4000" b="1" dirty="0" err="1" smtClean="0">
                <a:latin typeface="AngsanaUPC" pitchFamily="18" charset="-34"/>
                <a:cs typeface="AngsanaUPC" pitchFamily="18" charset="-34"/>
              </a:rPr>
              <a:t>สกอ.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2.3)</a:t>
            </a:r>
          </a:p>
          <a:p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ตัวบ่งชี้ที่ 2.6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ระบบและกลไกการจัดการเรียนการสอน (</a:t>
            </a:r>
            <a:r>
              <a:rPr lang="th-TH" sz="4000" b="1" dirty="0" err="1" smtClean="0">
                <a:latin typeface="AngsanaUPC" pitchFamily="18" charset="-34"/>
                <a:cs typeface="AngsanaUPC" pitchFamily="18" charset="-34"/>
              </a:rPr>
              <a:t>สกอ.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2.6)</a:t>
            </a:r>
          </a:p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สมศ. </a:t>
            </a:r>
            <a:r>
              <a:rPr lang="en-US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14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การพัฒนาคณาจารย์</a:t>
            </a:r>
          </a:p>
          <a:p>
            <a:endParaRPr lang="th-TH" sz="4000" b="1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KPI </a:t>
            </a:r>
            <a:r>
              <a:rPr lang="th-TH" dirty="0" smtClean="0"/>
              <a:t>ของสาขา </a:t>
            </a:r>
            <a:r>
              <a:rPr lang="en-US" dirty="0" smtClean="0"/>
              <a:t>: </a:t>
            </a:r>
            <a:r>
              <a:rPr lang="th-TH" dirty="0" smtClean="0"/>
              <a:t>ด้านการเรียนการสอน 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ตัวบ่งชี้ที่ 4.3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เงินสนับสนุนงานวิจัยหรืองานสร้างสรรค์ต่อจำนวนอาจารย์ประจำและนักวิจัยประจำ (</a:t>
            </a:r>
            <a:r>
              <a:rPr lang="th-TH" sz="4000" b="1" dirty="0" err="1" smtClean="0">
                <a:latin typeface="AngsanaUPC" pitchFamily="18" charset="-34"/>
                <a:cs typeface="AngsanaUPC" pitchFamily="18" charset="-34"/>
              </a:rPr>
              <a:t>สกอ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4.3)</a:t>
            </a:r>
          </a:p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สมศ. 5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งานวิจัยหรืองานสร้างสรรค์ที่ได้รับการตีพิมพ์เผยแพร่ </a:t>
            </a:r>
          </a:p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สมศ. 6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งานวิจัยหรืองานสร้างสรรค์ที่นำไปใช้ประโยชน์ </a:t>
            </a:r>
          </a:p>
          <a:p>
            <a:pPr fontAlgn="t"/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สมศ. 7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ผลงานวิชาการที่ได้รับรองคุณภาพ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KPI </a:t>
            </a:r>
            <a:r>
              <a:rPr lang="th-TH" dirty="0" smtClean="0"/>
              <a:t>ของสาขา </a:t>
            </a:r>
            <a:r>
              <a:rPr lang="en-US" dirty="0" smtClean="0"/>
              <a:t>: </a:t>
            </a:r>
            <a:r>
              <a:rPr lang="th-TH" dirty="0" smtClean="0"/>
              <a:t>ด้านการวิจัย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ตัวบ่งชี้ที่ 5.1 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ระบบและกลไกการบริการทางวิชาการแก่สังคม </a:t>
            </a:r>
            <a:r>
              <a:rPr lang="th-TH" sz="40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(เกณฑ์ข้อ </a:t>
            </a:r>
            <a:r>
              <a:rPr lang="en-US" sz="40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2,3,4,5</a:t>
            </a:r>
            <a:r>
              <a:rPr lang="th-TH" sz="40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)</a:t>
            </a:r>
          </a:p>
          <a:p>
            <a:pPr>
              <a:buNone/>
            </a:pPr>
            <a:endParaRPr lang="th-TH" sz="4000" b="1" dirty="0" smtClean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  <a:p>
            <a:r>
              <a:rPr lang="th-TH" sz="4000" b="1" u="sng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สมศ. 8  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ผลการนำความรู้และประสบการณ์จากการให้บริการวิชาการมาใช้พัฒนาการเรียนการสอนและงานวิจัย</a:t>
            </a:r>
            <a:endParaRPr lang="th-TH" sz="4000" b="1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KPI </a:t>
            </a:r>
            <a:r>
              <a:rPr lang="th-TH" dirty="0" smtClean="0"/>
              <a:t>ของสาขาด้านบริการวิชาการ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457200" y="71414"/>
            <a:ext cx="7829576" cy="582594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u="sng" noProof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ระบบและกำหนดการ</a:t>
            </a:r>
            <a:r>
              <a:rPr kumimoji="0" lang="th-TH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งานประกันคุณภาพ</a:t>
            </a:r>
            <a:endParaRPr kumimoji="0" lang="th-TH" sz="3600" b="1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714356"/>
            <a:ext cx="3786214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ตรวจประกันคุณภาพระดับสาขา</a:t>
            </a:r>
            <a:endParaRPr lang="th-TH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19" y="1643050"/>
            <a:ext cx="2551579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หลักฐานของสาขา</a:t>
            </a:r>
            <a:endParaRPr lang="th-TH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4" y="1643050"/>
            <a:ext cx="296312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หลักฐานของส่วนกลาง</a:t>
            </a:r>
            <a:endParaRPr lang="th-TH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2691466"/>
            <a:ext cx="3786214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หลักฐานของคณะ</a:t>
            </a:r>
            <a:endParaRPr lang="th-TH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1962" y="3689339"/>
            <a:ext cx="609086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ส่งหลักฐานตามองค์ประกอบให้ </a:t>
            </a:r>
            <a:r>
              <a:rPr lang="th-TH" b="1" dirty="0" err="1" smtClean="0">
                <a:latin typeface="Cordia New" pitchFamily="34" charset="-34"/>
                <a:cs typeface="Cordia New" pitchFamily="34" charset="-34"/>
              </a:rPr>
              <a:t>ผช.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 ที่เกี่ยวข้อง จัดทำรายงานผลการดำเนินงานใน 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SAR 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บทที่ 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2</a:t>
            </a:r>
            <a:endParaRPr lang="th-TH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09" y="5039037"/>
            <a:ext cx="650241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ทีมประกัน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Scan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หลักฐาน และกรอกข้อมูลใน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CHE-online</a:t>
            </a:r>
            <a:endParaRPr lang="th-TH" sz="24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5918" y="5929330"/>
            <a:ext cx="342902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/>
              <a:t>ตรวจประกันระดับคณะฯ</a:t>
            </a:r>
            <a:endParaRPr lang="th-TH" b="1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1714480" y="1357298"/>
            <a:ext cx="428628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500562" y="1357298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214546" y="2285992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4143372" y="2285992"/>
            <a:ext cx="428628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3067835" y="346471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3062277" y="482124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3095615" y="569120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357818" y="642918"/>
            <a:ext cx="2428892" cy="71438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rdia New" pitchFamily="34" charset="-34"/>
                <a:cs typeface="Cordia New" pitchFamily="34" charset="-34"/>
              </a:rPr>
              <a:t>31 </a:t>
            </a:r>
            <a:r>
              <a:rPr lang="th-TH" sz="3200" b="1" dirty="0" smtClean="0">
                <a:latin typeface="Cordia New" pitchFamily="34" charset="-34"/>
                <a:cs typeface="Cordia New" pitchFamily="34" charset="-34"/>
              </a:rPr>
              <a:t>พ.ค. </a:t>
            </a:r>
            <a:r>
              <a:rPr lang="en-US" sz="3200" b="1" dirty="0" smtClean="0">
                <a:latin typeface="Cordia New" pitchFamily="34" charset="-34"/>
                <a:cs typeface="Cordia New" pitchFamily="34" charset="-34"/>
              </a:rPr>
              <a:t>55</a:t>
            </a:r>
            <a:endParaRPr lang="th-TH" sz="32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429388" y="1500174"/>
            <a:ext cx="2428892" cy="71438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ภายใน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 </a:t>
            </a:r>
          </a:p>
          <a:p>
            <a:pPr algn="ctr"/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4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มิ.ย.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55</a:t>
            </a:r>
            <a:endParaRPr lang="th-TH" sz="24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572132" y="2428868"/>
            <a:ext cx="2714644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ทีมประกันฯ จัดแฟ้ม ติดดัชนี  </a:t>
            </a:r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5 </a:t>
            </a: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มิ.ย. </a:t>
            </a:r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55</a:t>
            </a:r>
            <a:endParaRPr lang="th-TH" sz="20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215074" y="3786190"/>
            <a:ext cx="2928926" cy="92869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กำหนดส่งรายงานบทที่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2 : 11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มิ.ย.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55</a:t>
            </a:r>
            <a:endParaRPr lang="th-TH" sz="24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858016" y="4929198"/>
            <a:ext cx="2143140" cy="71438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Deadline 18 </a:t>
            </a:r>
            <a:r>
              <a:rPr lang="th-TH" sz="2000" dirty="0" smtClean="0"/>
              <a:t>มิ.ย. </a:t>
            </a:r>
            <a:r>
              <a:rPr lang="en-US" sz="2000" dirty="0" smtClean="0"/>
              <a:t>55</a:t>
            </a:r>
            <a:endParaRPr lang="th-TH" sz="2000" dirty="0"/>
          </a:p>
        </p:txBody>
      </p:sp>
      <p:sp>
        <p:nvSpPr>
          <p:cNvPr id="33" name="Oval 32"/>
          <p:cNvSpPr/>
          <p:nvPr/>
        </p:nvSpPr>
        <p:spPr>
          <a:xfrm>
            <a:off x="5357818" y="5643578"/>
            <a:ext cx="2928958" cy="92869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3-4 </a:t>
            </a:r>
            <a:r>
              <a:rPr lang="th-TH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ก.ค. </a:t>
            </a:r>
            <a:r>
              <a:rPr lang="en-US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55</a:t>
            </a:r>
            <a:endParaRPr lang="th-TH" sz="36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en-US" dirty="0" smtClean="0"/>
              <a:t>Promotion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1785918" y="1142984"/>
            <a:ext cx="5500726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ตัวบ่งชี้ของส่วนกลาง </a:t>
            </a:r>
          </a:p>
          <a:p>
            <a:pPr algn="ctr"/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หากคณบดี, รองคณบดี และผู้ช่วยคณบดีแต่ละฝ่าย ส่งหลักฐานในแฟ้ม </a:t>
            </a:r>
          </a:p>
          <a:p>
            <a:pPr algn="ctr"/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ภายใน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25 </a:t>
            </a:r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พฤษภาคม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2555</a:t>
            </a:r>
            <a:endParaRPr lang="th-TH" sz="3600" b="1" dirty="0">
              <a:solidFill>
                <a:schemeClr val="tx1">
                  <a:lumMod val="95000"/>
                  <a:lumOff val="5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71604" y="4071942"/>
            <a:ext cx="6500858" cy="2286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ทีมประกันจะร่างรายงานผลการดำเนินงาน (บทที่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2</a:t>
            </a:r>
            <a:r>
              <a:rPr lang="th-TH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) ให้</a:t>
            </a:r>
          </a:p>
          <a:p>
            <a:pPr algn="ctr"/>
            <a:r>
              <a:rPr lang="th-TH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gsanaUPC" pitchFamily="18" charset="-34"/>
                <a:cs typeface="AngsanaUPC" pitchFamily="18" charset="-34"/>
              </a:rPr>
              <a:t>และส่งให้ผู้บริหารแต่ละฝ่ายตรวจ</a:t>
            </a:r>
            <a:endParaRPr lang="th-TH" sz="3600" dirty="0">
              <a:solidFill>
                <a:schemeClr val="tx1">
                  <a:lumMod val="95000"/>
                  <a:lumOff val="5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357686" y="3500438"/>
            <a:ext cx="357190" cy="50006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การบรรยายผลการดำเนินงาน (บทที่ </a:t>
            </a:r>
            <a:r>
              <a:rPr lang="en-US" dirty="0" smtClean="0"/>
              <a:t>2</a:t>
            </a:r>
            <a:r>
              <a:rPr lang="th-TH" dirty="0" smtClean="0"/>
              <a:t>)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การบรรยายผลการดำเนินงาน (บทที่ </a:t>
            </a:r>
            <a:r>
              <a:rPr lang="en-US" dirty="0" smtClean="0"/>
              <a:t>2</a:t>
            </a:r>
            <a:r>
              <a:rPr lang="th-TH" dirty="0" smtClean="0"/>
              <a:t>)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การบรรยายผลการดำเนินงาน (บทที่ </a:t>
            </a:r>
            <a:r>
              <a:rPr lang="en-US" dirty="0" smtClean="0"/>
              <a:t>2</a:t>
            </a:r>
            <a:r>
              <a:rPr lang="th-TH" dirty="0" smtClean="0"/>
              <a:t>)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ผู้รับผิดชอบ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องค์ประกอบ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คุณเสาวคนธ์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คุณปทุมวดี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คุณโก้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คุณพัชริน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คุณอัญชัน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ทีม </a:t>
            </a:r>
            <a:r>
              <a:rPr lang="en-US" dirty="0" smtClean="0"/>
              <a:t>scan </a:t>
            </a:r>
            <a:r>
              <a:rPr lang="th-TH" dirty="0" smtClean="0"/>
              <a:t>หลักฐานและติดหมายเลขเอกสาร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ผู้รับผิดชอบ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องค์ประกอบ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อ.ปานชีวัน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คุณเสาวคนธ์</a:t>
                      </a:r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3600" b="1" dirty="0" smtClean="0">
                          <a:latin typeface="Cordia New" pitchFamily="34" charset="-34"/>
                          <a:cs typeface="Cordia New" pitchFamily="34" charset="-34"/>
                        </a:rPr>
                        <a:t>คุณปทุมวดี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3600" b="1" dirty="0"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ทีมตรวจสอบความถูกต้องและครบถ้วนของหลักฐาน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740</TotalTime>
  <Words>1408</Words>
  <Application>Microsoft Office PowerPoint</Application>
  <PresentationFormat>On-screen Show (4:3)</PresentationFormat>
  <Paragraphs>232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ระบบงานประกันคุณภาพ</vt:lpstr>
      <vt:lpstr>Overview การจัดระบบงานประกันคุณภาพ</vt:lpstr>
      <vt:lpstr>วิธีการทำงานของฝ่ายประกันฯ</vt:lpstr>
      <vt:lpstr>วิธีการทำงานของฝ่ายประกันฯ</vt:lpstr>
      <vt:lpstr>เส้นทางของหลักฐาน</vt:lpstr>
      <vt:lpstr>Slide 6</vt:lpstr>
      <vt:lpstr>การแบ่งผู้รับผิดชอบ KPI</vt:lpstr>
      <vt:lpstr>ตัวบ่งชี้ของสาขาทั้งหมด 10 ตัวบ่งชี้</vt:lpstr>
      <vt:lpstr>ตัวบ่งชี้ของส่วนกลางคณะทั้งหมด 29 ตัวบ่งชี้</vt:lpstr>
      <vt:lpstr>ตัวบ่งชี้ของส่วนกลางคณะทั้งหมด 29 ตัวบ่งชี้</vt:lpstr>
      <vt:lpstr>รายละเอียดแต่ละตัวบ่งชี้</vt:lpstr>
      <vt:lpstr>คณบดี</vt:lpstr>
      <vt:lpstr>รองคณบดีฝ่ายบริหาร</vt:lpstr>
      <vt:lpstr>ผู้ช่วยฝ่ายแผนและบริหารความเสี่ยง</vt:lpstr>
      <vt:lpstr>ผู้ช่วยคณบดีฝ่ายประกันคุณภาพ</vt:lpstr>
      <vt:lpstr>ผู้ช่วยคณบดีฝ่ายพัฒนานิสิต</vt:lpstr>
      <vt:lpstr>ผู้ช่วยคณบดีฝ่ายวิชาการ</vt:lpstr>
      <vt:lpstr>ผู้ช่วยคณบดีฝ่ายวิจัยและบริการวิชาการ</vt:lpstr>
      <vt:lpstr>KPI ของสาขา</vt:lpstr>
      <vt:lpstr>KPI ของสาขา : ด้านการเรียนการสอน </vt:lpstr>
      <vt:lpstr>KPI ของสาขา : ด้านการวิจัย</vt:lpstr>
      <vt:lpstr>KPI ของสาขาด้านบริการวิชาการ</vt:lpstr>
      <vt:lpstr>Slide 23</vt:lpstr>
      <vt:lpstr>Promotion</vt:lpstr>
      <vt:lpstr>การบรรยายผลการดำเนินงาน (บทที่ 2)</vt:lpstr>
      <vt:lpstr>การบรรยายผลการดำเนินงาน (บทที่ 2)</vt:lpstr>
      <vt:lpstr>การบรรยายผลการดำเนินงาน (บทที่ 2)</vt:lpstr>
      <vt:lpstr>ทีม scan หลักฐานและติดหมายเลขเอกสาร</vt:lpstr>
      <vt:lpstr>ทีมตรวจสอบความถูกต้องและครบถ้วนของหลักฐาน</vt:lpstr>
    </vt:vector>
  </TitlesOfParts>
  <Company>LiteOS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ระบบงานประกันคุณภาพ</dc:title>
  <dc:creator>saovakon</dc:creator>
  <cp:lastModifiedBy>saovakon</cp:lastModifiedBy>
  <cp:revision>69</cp:revision>
  <dcterms:created xsi:type="dcterms:W3CDTF">2012-03-06T03:08:47Z</dcterms:created>
  <dcterms:modified xsi:type="dcterms:W3CDTF">2012-04-04T23:35:26Z</dcterms:modified>
</cp:coreProperties>
</file>