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C85FA-4817-4317-9561-315AACB59205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F14B4-A65A-4026-A9C1-7ECD1F497896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F14B4-A65A-4026-A9C1-7ECD1F497896}" type="slidenum">
              <a:rPr lang="th-TH" smtClean="0"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5682-00A2-4592-85FD-FB4E4D7EB3AC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664E-8E3D-44B9-9308-4E4C4F658D9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5682-00A2-4592-85FD-FB4E4D7EB3AC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664E-8E3D-44B9-9308-4E4C4F658D9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5682-00A2-4592-85FD-FB4E4D7EB3AC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664E-8E3D-44B9-9308-4E4C4F658D9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5682-00A2-4592-85FD-FB4E4D7EB3AC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664E-8E3D-44B9-9308-4E4C4F658D9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5682-00A2-4592-85FD-FB4E4D7EB3AC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664E-8E3D-44B9-9308-4E4C4F658D9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5682-00A2-4592-85FD-FB4E4D7EB3AC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664E-8E3D-44B9-9308-4E4C4F658D9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5682-00A2-4592-85FD-FB4E4D7EB3AC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664E-8E3D-44B9-9308-4E4C4F658D9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5682-00A2-4592-85FD-FB4E4D7EB3AC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664E-8E3D-44B9-9308-4E4C4F658D9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5682-00A2-4592-85FD-FB4E4D7EB3AC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664E-8E3D-44B9-9308-4E4C4F658D9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5682-00A2-4592-85FD-FB4E4D7EB3AC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664E-8E3D-44B9-9308-4E4C4F658D9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5682-00A2-4592-85FD-FB4E4D7EB3AC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664E-8E3D-44B9-9308-4E4C4F658D9F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C5682-00A2-4592-85FD-FB4E4D7EB3AC}" type="datetimeFigureOut">
              <a:rPr lang="th-TH" smtClean="0"/>
              <a:t>13/06/56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8664E-8E3D-44B9-9308-4E4C4F658D9F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file:///D:\Pia\2.1\2.1-3-2pdf\&#3617;&#3588;&#3629;4_&#3626;&#3627;&#3585;&#3636;&#3592;&#3624;&#3638;&#3585;&#3625;&#3634;.pdf" TargetMode="External"/><Relationship Id="rId13" Type="http://schemas.openxmlformats.org/officeDocument/2006/relationships/hyperlink" Target="file:///D:\Pia\2.1\2.1-3-2pdf\&#3617;&#3588;&#3629;6_&#3623;&#3636;&#3594;&#3634;&#3585;&#3634;&#3619;&#3613;&#3638;&#3585;&#3591;&#3634;&#3609;%20II.pdf" TargetMode="External"/><Relationship Id="rId3" Type="http://schemas.openxmlformats.org/officeDocument/2006/relationships/hyperlink" Target="file:///D:\Pia\2.1\2.1-3-2pdf\&#3617;&#3588;&#3629;3_&#3585;&#3634;&#3619;&#3648;&#3605;&#3619;&#3637;&#3618;&#3617;&#3588;&#3623;&#3634;&#3617;&#3614;&#3619;&#3657;&#3629;&#3617;&#3626;&#3627;&#3585;&#3636;&#3592;&#3624;&#3638;&#3585;&#3625;&#3634;.pdf" TargetMode="External"/><Relationship Id="rId7" Type="http://schemas.openxmlformats.org/officeDocument/2006/relationships/hyperlink" Target="file:///D:\Pia\2.1\2.1-3-2pdf\&#3617;&#3588;&#3629;4_&#3613;&#3638;&#3585;&#3591;&#3634;&#3609;II.pdf" TargetMode="External"/><Relationship Id="rId12" Type="http://schemas.openxmlformats.org/officeDocument/2006/relationships/hyperlink" Target="file:///D:\Pia\2.1\2.1-3-2pdf\&#3617;&#3588;&#3629;6_&#3585;&#3634;&#3619;&#3613;&#3638;&#3585;&#3591;&#3634;&#3609;%20I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D:\Pia\2.1\2.1-3-2pdf\&#3617;&#3588;&#3629;4_&#3585;&#3634;&#3619;&#3613;&#3638;&#3585;&#3591;&#3634;&#3609;1.pdf" TargetMode="External"/><Relationship Id="rId11" Type="http://schemas.openxmlformats.org/officeDocument/2006/relationships/hyperlink" Target="file:///D:\Pia\2.1\2.1-3-2pdf\&#3617;&#3588;&#3629;5_&#3629;&#3640;&#3611;&#3585;&#3619;&#3603;&#3660;&#3649;&#3621;&#3632;&#3648;&#3588;&#3619;&#3656;&#3639;&#3629;&#3591;&#3592;&#3633;&#3585;&#3619;&#3585;&#3621;&#3585;&#3634;&#3619;&#3648;&#3585;&#3625;&#3605;&#3619;.pdf" TargetMode="External"/><Relationship Id="rId5" Type="http://schemas.openxmlformats.org/officeDocument/2006/relationships/hyperlink" Target="file:///D:\Pia\2.1\2.1-3-2pdf\&#3617;&#3588;&#3629;3_&#3629;&#3640;&#3611;&#3585;&#3619;&#3603;&#3660;&#3649;&#3621;&#3632;&#3648;&#3588;&#3619;&#3639;&#3656;&#3629;&#3591;&#3592;&#3633;&#3585;&#3619;&#3585;&#3621;&#3585;&#3634;&#3619;&#3648;&#3585;&#3625;&#3605;&#3619;.pdf" TargetMode="External"/><Relationship Id="rId10" Type="http://schemas.openxmlformats.org/officeDocument/2006/relationships/hyperlink" Target="file:///D:\Pia\2.1\2.1-3-2pdf\&#3617;&#3588;&#3629;5_&#3623;&#3636;&#3594;&#3634;&#3611;&#3619;&#3632;&#3618;&#3640;&#3585;&#3605;&#3660;&#3651;&#3594;&#3657;&#3588;&#3629;&#3617;&#3614;&#3636;&#3623;&#3648;&#3605;&#3629;&#3619;&#3660;&#3607;&#3634;&#3591;&#3585;&#3634;&#3619;&#3648;&#3585;&#3625;&#3605;&#3619;.pdf" TargetMode="External"/><Relationship Id="rId4" Type="http://schemas.openxmlformats.org/officeDocument/2006/relationships/hyperlink" Target="file:///D:\Pia\2.1\2.1-3-2pdf\&#3617;&#3588;&#3629;3_&#3611;&#3619;&#3632;&#3618;&#3640;&#3585;&#3605;&#3660;&#3651;&#3594;&#3657;&#3588;&#3629;&#3617;&#3614;&#3636;&#3623;&#3648;&#3605;&#3629;&#3619;&#3660;&#3607;&#3634;&#3591;&#3585;&#3634;&#3619;&#3648;&#3585;&#3625;&#3605;&#3619;.pdf" TargetMode="External"/><Relationship Id="rId9" Type="http://schemas.openxmlformats.org/officeDocument/2006/relationships/hyperlink" Target="file:///D:\Pia\2.1\2.1-3-2pdf\&#3617;&#3588;&#3629;5_&#3585;&#3634;&#3619;&#3648;&#3605;&#3619;&#3637;&#3618;&#3617;&#3614;&#3619;&#3657;&#3629;&#3617;&#3626;&#3627;&#3585;&#3636;&#3592;&#3624;&#3638;&#3585;&#3625;&#3634;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62000" y="1"/>
            <a:ext cx="7620000" cy="914400"/>
          </a:xfrm>
        </p:spPr>
        <p:txBody>
          <a:bodyPr>
            <a:normAutofit/>
          </a:bodyPr>
          <a:lstStyle/>
          <a:p>
            <a:r>
              <a:rPr lang="th-TH" b="1" dirty="0" smtClean="0"/>
              <a:t>2.1-3-2</a:t>
            </a:r>
            <a:endParaRPr lang="th-TH" b="1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990600" y="914400"/>
            <a:ext cx="7543800" cy="5638800"/>
          </a:xfrm>
        </p:spPr>
        <p:txBody>
          <a:bodyPr>
            <a:normAutofit/>
          </a:bodyPr>
          <a:lstStyle/>
          <a:p>
            <a:pPr algn="l"/>
            <a:r>
              <a:rPr lang="th-TH" sz="2400" dirty="0" smtClean="0">
                <a:solidFill>
                  <a:schemeClr val="tx1"/>
                </a:solidFill>
              </a:rPr>
              <a:t>1.</a:t>
            </a:r>
            <a:r>
              <a:rPr lang="th-TH" sz="2400" dirty="0" err="1" smtClean="0">
                <a:solidFill>
                  <a:schemeClr val="tx1"/>
                </a:solidFill>
                <a:hlinkClick r:id="rId3" action="ppaction://hlinkfile"/>
              </a:rPr>
              <a:t>มคอ</a:t>
            </a:r>
            <a:r>
              <a:rPr lang="th-TH" sz="2400" dirty="0" smtClean="0">
                <a:solidFill>
                  <a:schemeClr val="tx1"/>
                </a:solidFill>
                <a:hlinkClick r:id="rId3" action="ppaction://hlinkfile"/>
              </a:rPr>
              <a:t>3_การเตรียมความ</a:t>
            </a:r>
            <a:r>
              <a:rPr lang="th-TH" sz="2400" dirty="0" err="1" smtClean="0">
                <a:solidFill>
                  <a:schemeClr val="tx1"/>
                </a:solidFill>
                <a:hlinkClick r:id="rId3" action="ppaction://hlinkfile"/>
              </a:rPr>
              <a:t>พร้อมสห</a:t>
            </a:r>
            <a:r>
              <a:rPr lang="th-TH" sz="2400" dirty="0" smtClean="0">
                <a:solidFill>
                  <a:schemeClr val="tx1"/>
                </a:solidFill>
                <a:hlinkClick r:id="rId3" action="ppaction://hlinkfile"/>
              </a:rPr>
              <a:t>กิจศึกษา</a:t>
            </a:r>
            <a:endParaRPr lang="th-TH" sz="2400" dirty="0" smtClean="0">
              <a:solidFill>
                <a:schemeClr val="tx1"/>
              </a:solidFill>
            </a:endParaRPr>
          </a:p>
          <a:p>
            <a:pPr algn="l"/>
            <a:r>
              <a:rPr lang="th-TH" sz="2400" dirty="0" smtClean="0">
                <a:solidFill>
                  <a:schemeClr val="tx1"/>
                </a:solidFill>
              </a:rPr>
              <a:t>2.</a:t>
            </a:r>
            <a:r>
              <a:rPr lang="th-TH" sz="2400" dirty="0" err="1" smtClean="0">
                <a:solidFill>
                  <a:schemeClr val="tx1"/>
                </a:solidFill>
                <a:hlinkClick r:id="rId4" action="ppaction://hlinkfile"/>
              </a:rPr>
              <a:t>มคอ</a:t>
            </a:r>
            <a:r>
              <a:rPr lang="th-TH" sz="2400" dirty="0" smtClean="0">
                <a:solidFill>
                  <a:schemeClr val="tx1"/>
                </a:solidFill>
                <a:hlinkClick r:id="rId4" action="ppaction://hlinkfile"/>
              </a:rPr>
              <a:t>3_ประยุกต์ใช้คอมพิวเตอร์ทางการเกษตร</a:t>
            </a:r>
            <a:endParaRPr lang="th-TH" sz="2400" dirty="0" smtClean="0">
              <a:solidFill>
                <a:schemeClr val="tx1"/>
              </a:solidFill>
            </a:endParaRPr>
          </a:p>
          <a:p>
            <a:pPr algn="l"/>
            <a:r>
              <a:rPr lang="th-TH" sz="2400" dirty="0" smtClean="0">
                <a:solidFill>
                  <a:schemeClr val="tx1"/>
                </a:solidFill>
              </a:rPr>
              <a:t>3.</a:t>
            </a:r>
            <a:r>
              <a:rPr lang="th-TH" sz="2400" dirty="0" err="1" smtClean="0">
                <a:solidFill>
                  <a:schemeClr val="tx1"/>
                </a:solidFill>
                <a:hlinkClick r:id="rId5" action="ppaction://hlinkfile"/>
              </a:rPr>
              <a:t>มคอ</a:t>
            </a:r>
            <a:r>
              <a:rPr lang="th-TH" sz="2400" dirty="0" smtClean="0">
                <a:solidFill>
                  <a:schemeClr val="tx1"/>
                </a:solidFill>
                <a:hlinkClick r:id="rId5" action="ppaction://hlinkfile"/>
              </a:rPr>
              <a:t>3_อุปกรณ์และเครื่องจักรกลการเกษตร</a:t>
            </a:r>
            <a:endParaRPr lang="th-TH" sz="2400" dirty="0" smtClean="0">
              <a:solidFill>
                <a:schemeClr val="tx1"/>
              </a:solidFill>
            </a:endParaRPr>
          </a:p>
          <a:p>
            <a:pPr algn="l"/>
            <a:r>
              <a:rPr lang="th-TH" sz="2400" dirty="0" smtClean="0">
                <a:solidFill>
                  <a:schemeClr val="tx1"/>
                </a:solidFill>
              </a:rPr>
              <a:t>4.</a:t>
            </a:r>
            <a:r>
              <a:rPr lang="th-TH" sz="2400" dirty="0" err="1" smtClean="0">
                <a:solidFill>
                  <a:schemeClr val="tx1"/>
                </a:solidFill>
                <a:hlinkClick r:id="rId6" action="ppaction://hlinkfile"/>
              </a:rPr>
              <a:t>มคอ</a:t>
            </a:r>
            <a:r>
              <a:rPr lang="th-TH" sz="2400" dirty="0" smtClean="0">
                <a:solidFill>
                  <a:schemeClr val="tx1"/>
                </a:solidFill>
                <a:hlinkClick r:id="rId6" action="ppaction://hlinkfile"/>
              </a:rPr>
              <a:t>4_การฝึกงาน1</a:t>
            </a:r>
            <a:endParaRPr lang="th-TH" sz="2400" dirty="0" smtClean="0">
              <a:solidFill>
                <a:schemeClr val="tx1"/>
              </a:solidFill>
            </a:endParaRPr>
          </a:p>
          <a:p>
            <a:pPr algn="l"/>
            <a:r>
              <a:rPr lang="th-TH" sz="2400" dirty="0" smtClean="0">
                <a:solidFill>
                  <a:schemeClr val="tx1"/>
                </a:solidFill>
              </a:rPr>
              <a:t>5.</a:t>
            </a:r>
            <a:r>
              <a:rPr lang="th-TH" sz="2400" dirty="0" err="1" smtClean="0">
                <a:solidFill>
                  <a:schemeClr val="tx1"/>
                </a:solidFill>
                <a:hlinkClick r:id="rId7" action="ppaction://hlinkfile"/>
              </a:rPr>
              <a:t>มคอ</a:t>
            </a:r>
            <a:r>
              <a:rPr lang="th-TH" sz="2400" dirty="0" smtClean="0">
                <a:solidFill>
                  <a:schemeClr val="tx1"/>
                </a:solidFill>
                <a:hlinkClick r:id="rId7" action="ppaction://hlinkfile"/>
              </a:rPr>
              <a:t>4_ฝึกงาน</a:t>
            </a:r>
            <a:r>
              <a:rPr lang="en-US" sz="2400" dirty="0" smtClean="0">
                <a:solidFill>
                  <a:schemeClr val="tx1"/>
                </a:solidFill>
                <a:hlinkClick r:id="rId7" action="ppaction://hlinkfile"/>
              </a:rPr>
              <a:t>II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l"/>
            <a:r>
              <a:rPr lang="en-US" sz="1600" dirty="0" smtClean="0">
                <a:solidFill>
                  <a:schemeClr val="tx1"/>
                </a:solidFill>
              </a:rPr>
              <a:t>6.</a:t>
            </a:r>
            <a:r>
              <a:rPr lang="th-TH" sz="2400" dirty="0" err="1" smtClean="0">
                <a:solidFill>
                  <a:schemeClr val="tx1"/>
                </a:solidFill>
                <a:hlinkClick r:id="rId8" action="ppaction://hlinkfile"/>
              </a:rPr>
              <a:t>มคอ</a:t>
            </a:r>
            <a:r>
              <a:rPr lang="th-TH" sz="2400" dirty="0" smtClean="0">
                <a:solidFill>
                  <a:schemeClr val="tx1"/>
                </a:solidFill>
                <a:hlinkClick r:id="rId8" action="ppaction://hlinkfile"/>
              </a:rPr>
              <a:t>4_</a:t>
            </a:r>
            <a:r>
              <a:rPr lang="th-TH" sz="2400" dirty="0" err="1" smtClean="0">
                <a:solidFill>
                  <a:schemeClr val="tx1"/>
                </a:solidFill>
                <a:hlinkClick r:id="rId8" action="ppaction://hlinkfile"/>
              </a:rPr>
              <a:t>สห</a:t>
            </a:r>
            <a:r>
              <a:rPr lang="th-TH" sz="2400" dirty="0" smtClean="0">
                <a:solidFill>
                  <a:schemeClr val="tx1"/>
                </a:solidFill>
                <a:hlinkClick r:id="rId8" action="ppaction://hlinkfile"/>
              </a:rPr>
              <a:t>กิจศึกษา</a:t>
            </a:r>
            <a:endParaRPr lang="th-TH" sz="2400" dirty="0" smtClean="0">
              <a:solidFill>
                <a:schemeClr val="tx1"/>
              </a:solidFill>
            </a:endParaRPr>
          </a:p>
          <a:p>
            <a:pPr algn="l"/>
            <a:r>
              <a:rPr lang="th-TH" sz="2400" dirty="0" smtClean="0">
                <a:solidFill>
                  <a:schemeClr val="tx1"/>
                </a:solidFill>
              </a:rPr>
              <a:t>7.</a:t>
            </a:r>
            <a:r>
              <a:rPr lang="th-TH" sz="2400" dirty="0" err="1" smtClean="0">
                <a:solidFill>
                  <a:schemeClr val="tx1"/>
                </a:solidFill>
                <a:hlinkClick r:id="rId9" action="ppaction://hlinkfile"/>
              </a:rPr>
              <a:t>มคอ</a:t>
            </a:r>
            <a:r>
              <a:rPr lang="th-TH" sz="2400" dirty="0" smtClean="0">
                <a:solidFill>
                  <a:schemeClr val="tx1"/>
                </a:solidFill>
                <a:hlinkClick r:id="rId9" action="ppaction://hlinkfile"/>
              </a:rPr>
              <a:t>5_การเตรียมพร้อม</a:t>
            </a:r>
            <a:r>
              <a:rPr lang="th-TH" sz="2400" dirty="0" err="1" smtClean="0">
                <a:solidFill>
                  <a:schemeClr val="tx1"/>
                </a:solidFill>
                <a:hlinkClick r:id="rId9" action="ppaction://hlinkfile"/>
              </a:rPr>
              <a:t>สห</a:t>
            </a:r>
            <a:r>
              <a:rPr lang="th-TH" sz="2400" dirty="0" smtClean="0">
                <a:solidFill>
                  <a:schemeClr val="tx1"/>
                </a:solidFill>
                <a:hlinkClick r:id="rId9" action="ppaction://hlinkfile"/>
              </a:rPr>
              <a:t>กิจศึกษา</a:t>
            </a:r>
            <a:endParaRPr lang="th-TH" sz="2400" dirty="0" smtClean="0">
              <a:solidFill>
                <a:schemeClr val="tx1"/>
              </a:solidFill>
            </a:endParaRPr>
          </a:p>
          <a:p>
            <a:pPr algn="l"/>
            <a:r>
              <a:rPr lang="th-TH" sz="2400" dirty="0" smtClean="0">
                <a:solidFill>
                  <a:schemeClr val="tx1"/>
                </a:solidFill>
              </a:rPr>
              <a:t>8.</a:t>
            </a:r>
            <a:r>
              <a:rPr lang="th-TH" sz="2400" dirty="0" err="1" smtClean="0">
                <a:solidFill>
                  <a:schemeClr val="tx1"/>
                </a:solidFill>
                <a:hlinkClick r:id="rId10" action="ppaction://hlinkfile"/>
              </a:rPr>
              <a:t>มคอ</a:t>
            </a:r>
            <a:r>
              <a:rPr lang="th-TH" sz="2400" dirty="0" smtClean="0">
                <a:solidFill>
                  <a:schemeClr val="tx1"/>
                </a:solidFill>
                <a:hlinkClick r:id="rId10" action="ppaction://hlinkfile"/>
              </a:rPr>
              <a:t>5_วิชาประยุกต์ใช้คอมพิวเตอร์ทางการเกษตร</a:t>
            </a:r>
            <a:endParaRPr lang="th-TH" sz="2400" dirty="0" smtClean="0">
              <a:solidFill>
                <a:schemeClr val="tx1"/>
              </a:solidFill>
            </a:endParaRPr>
          </a:p>
          <a:p>
            <a:pPr algn="l"/>
            <a:r>
              <a:rPr lang="th-TH" sz="2400" dirty="0" smtClean="0">
                <a:solidFill>
                  <a:schemeClr val="tx1"/>
                </a:solidFill>
              </a:rPr>
              <a:t>9.</a:t>
            </a:r>
            <a:r>
              <a:rPr lang="th-TH" sz="2400" dirty="0" err="1" smtClean="0">
                <a:solidFill>
                  <a:schemeClr val="tx1"/>
                </a:solidFill>
                <a:hlinkClick r:id="rId11" action="ppaction://hlinkfile"/>
              </a:rPr>
              <a:t>มคอ</a:t>
            </a:r>
            <a:r>
              <a:rPr lang="th-TH" sz="2400" dirty="0" smtClean="0">
                <a:solidFill>
                  <a:schemeClr val="tx1"/>
                </a:solidFill>
                <a:hlinkClick r:id="rId11" action="ppaction://hlinkfile"/>
              </a:rPr>
              <a:t>5_อุปกรณ์และเครื่องจักรกล</a:t>
            </a:r>
            <a:r>
              <a:rPr lang="th-TH" sz="2400" dirty="0" err="1" smtClean="0">
                <a:solidFill>
                  <a:schemeClr val="tx1"/>
                </a:solidFill>
                <a:hlinkClick r:id="rId11" action="ppaction://hlinkfile"/>
              </a:rPr>
              <a:t>การเกษตร</a:t>
            </a:r>
            <a:r>
              <a:rPr lang="th-TH" sz="2400" dirty="0" err="1" smtClean="0">
                <a:solidFill>
                  <a:schemeClr val="tx1"/>
                </a:solidFill>
                <a:hlinkClick r:id="rId11" action="ppaction://hlinkfile"/>
              </a:rPr>
              <a:t>ม</a:t>
            </a:r>
            <a:r>
              <a:rPr lang="th-TH" sz="2400" dirty="0" smtClean="0">
                <a:solidFill>
                  <a:schemeClr val="tx1"/>
                </a:solidFill>
                <a:hlinkClick r:id="rId11" action="ppaction://hlinkfile"/>
              </a:rPr>
              <a:t>คอ5_อุปกรณ์และเครื่องจักรกล</a:t>
            </a:r>
            <a:r>
              <a:rPr lang="th-TH" sz="2400" dirty="0" err="1" smtClean="0">
                <a:solidFill>
                  <a:schemeClr val="tx1"/>
                </a:solidFill>
                <a:hlinkClick r:id="rId11" action="ppaction://hlinkfile"/>
              </a:rPr>
              <a:t>การเกษตร</a:t>
            </a:r>
            <a:r>
              <a:rPr lang="th-TH" sz="2400" dirty="0" err="1" smtClean="0">
                <a:solidFill>
                  <a:schemeClr val="tx1"/>
                </a:solidFill>
                <a:hlinkClick r:id="rId11" action="ppaction://hlinkfile"/>
              </a:rPr>
              <a:t>ง</a:t>
            </a:r>
            <a:r>
              <a:rPr lang="th-TH" sz="2400" dirty="0" smtClean="0">
                <a:solidFill>
                  <a:schemeClr val="tx1"/>
                </a:solidFill>
                <a:hlinkClick r:id="rId11" action="ppaction://hlinkfile"/>
              </a:rPr>
              <a:t>จักรกลการเกษตร</a:t>
            </a:r>
            <a:endParaRPr lang="th-TH" sz="2400" dirty="0" smtClean="0">
              <a:solidFill>
                <a:schemeClr val="tx1"/>
              </a:solidFill>
            </a:endParaRPr>
          </a:p>
          <a:p>
            <a:pPr algn="l"/>
            <a:r>
              <a:rPr lang="th-TH" sz="2400" dirty="0" smtClean="0">
                <a:solidFill>
                  <a:schemeClr val="tx1"/>
                </a:solidFill>
              </a:rPr>
              <a:t>10.</a:t>
            </a:r>
            <a:r>
              <a:rPr lang="th-TH" sz="2400" dirty="0" err="1" smtClean="0">
                <a:solidFill>
                  <a:schemeClr val="tx1"/>
                </a:solidFill>
                <a:hlinkClick r:id="rId12" action="ppaction://hlinkfile"/>
              </a:rPr>
              <a:t>มคอ</a:t>
            </a:r>
            <a:r>
              <a:rPr lang="th-TH" sz="2400" dirty="0" smtClean="0">
                <a:solidFill>
                  <a:schemeClr val="tx1"/>
                </a:solidFill>
                <a:hlinkClick r:id="rId12" action="ppaction://hlinkfile"/>
              </a:rPr>
              <a:t>6_การฝึกงาน </a:t>
            </a:r>
            <a:r>
              <a:rPr lang="en-US" sz="2400" dirty="0" smtClean="0">
                <a:solidFill>
                  <a:schemeClr val="tx1"/>
                </a:solidFill>
                <a:hlinkClick r:id="rId12" action="ppaction://hlinkfile"/>
              </a:rPr>
              <a:t>I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l"/>
            <a:r>
              <a:rPr lang="en-US" sz="1600" dirty="0" smtClean="0">
                <a:solidFill>
                  <a:schemeClr val="tx1"/>
                </a:solidFill>
              </a:rPr>
              <a:t>11.</a:t>
            </a:r>
            <a:r>
              <a:rPr lang="th-TH" sz="2400" dirty="0" err="1" smtClean="0">
                <a:solidFill>
                  <a:schemeClr val="tx1"/>
                </a:solidFill>
                <a:hlinkClick r:id="rId13" action="ppaction://hlinkfile"/>
              </a:rPr>
              <a:t>มคอ</a:t>
            </a:r>
            <a:r>
              <a:rPr lang="th-TH" sz="2400" dirty="0" smtClean="0">
                <a:solidFill>
                  <a:schemeClr val="tx1"/>
                </a:solidFill>
                <a:hlinkClick r:id="rId13" action="ppaction://hlinkfile"/>
              </a:rPr>
              <a:t>6_วิชาการฝึกงาน </a:t>
            </a:r>
            <a:r>
              <a:rPr lang="en-US" sz="2400" dirty="0" smtClean="0">
                <a:solidFill>
                  <a:schemeClr val="tx1"/>
                </a:solidFill>
                <a:hlinkClick r:id="rId13" action="ppaction://hlinkfile"/>
              </a:rPr>
              <a:t>II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l"/>
            <a:endParaRPr lang="th-TH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85</Words>
  <Application>Microsoft Office PowerPoint</Application>
  <PresentationFormat>นำเสนอทางหน้าจอ (4:3)</PresentationFormat>
  <Paragraphs>13</Paragraphs>
  <Slides>1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2.1-3-2</vt:lpstr>
    </vt:vector>
  </TitlesOfParts>
  <Company>Kasetsart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2.1-3-2</dc:title>
  <dc:creator>Office Of Computer Services </dc:creator>
  <cp:lastModifiedBy>Office Of Computer Services </cp:lastModifiedBy>
  <cp:revision>4</cp:revision>
  <dcterms:created xsi:type="dcterms:W3CDTF">2013-06-13T04:12:08Z</dcterms:created>
  <dcterms:modified xsi:type="dcterms:W3CDTF">2013-06-13T04:31:02Z</dcterms:modified>
</cp:coreProperties>
</file>