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5B4F8-2482-417C-9275-C8F66E13B053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AABD7-50EC-4923-9685-EEF73BC52BC7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file:///D:\Pia\2.1\2.1-3-3.PDF" TargetMode="External"/><Relationship Id="rId2" Type="http://schemas.openxmlformats.org/officeDocument/2006/relationships/hyperlink" Target="file:///D:\Pia\2.1-3-2pdf\2.1-3-2(&#3619;&#3634;&#3618;&#3621;&#3632;&#3648;&#3629;&#3637;&#3618;&#3604;2.1-3-2).pptx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1470025"/>
          </a:xfrm>
        </p:spPr>
        <p:txBody>
          <a:bodyPr/>
          <a:lstStyle/>
          <a:p>
            <a:r>
              <a:rPr lang="th-TH" b="1" dirty="0" smtClean="0"/>
              <a:t>2.6-2-1</a:t>
            </a:r>
            <a:endParaRPr lang="th-TH" b="1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77000" cy="3962400"/>
          </a:xfrm>
        </p:spPr>
        <p:txBody>
          <a:bodyPr>
            <a:normAutofit/>
          </a:bodyPr>
          <a:lstStyle/>
          <a:p>
            <a:pPr algn="l"/>
            <a:r>
              <a:rPr lang="th-TH" sz="2800" dirty="0" smtClean="0">
                <a:solidFill>
                  <a:schemeClr val="tx1"/>
                </a:solidFill>
              </a:rPr>
              <a:t>2.1-3-2 </a:t>
            </a:r>
            <a:r>
              <a:rPr lang="th-TH" sz="2800" dirty="0" smtClean="0">
                <a:solidFill>
                  <a:schemeClr val="tx1"/>
                </a:solidFill>
                <a:hlinkClick r:id="rId2" action="ppaction://hlinkpres?slideindex=1&amp;slidetitle="/>
              </a:rPr>
              <a:t>รายละเอียด 2.1-3-2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2.1-3-3  </a:t>
            </a:r>
            <a:r>
              <a:rPr lang="en-US" sz="2000" dirty="0" smtClean="0">
                <a:solidFill>
                  <a:schemeClr val="tx1"/>
                </a:solidFill>
                <a:hlinkClick r:id="rId3" action="ppaction://hlinkfile"/>
              </a:rPr>
              <a:t>2.1-3-3</a:t>
            </a:r>
            <a:endParaRPr lang="th-TH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</Words>
  <Application>Microsoft Office PowerPoint</Application>
  <PresentationFormat>นำเสนอทางหน้าจอ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2.6-2-1</vt:lpstr>
    </vt:vector>
  </TitlesOfParts>
  <Company>Kasetsart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2.6-2-1</dc:title>
  <dc:creator>Office Of Computer Services </dc:creator>
  <cp:lastModifiedBy>Office Of Computer Services </cp:lastModifiedBy>
  <cp:revision>1</cp:revision>
  <dcterms:created xsi:type="dcterms:W3CDTF">2013-06-13T05:00:55Z</dcterms:created>
  <dcterms:modified xsi:type="dcterms:W3CDTF">2013-06-13T05:05:50Z</dcterms:modified>
</cp:coreProperties>
</file>