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C5FB-B87B-42EB-984E-B398058964A5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AD32C-97D2-401F-A5E8-03650E8FED0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C5FB-B87B-42EB-984E-B398058964A5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AD32C-97D2-401F-A5E8-03650E8FED0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C5FB-B87B-42EB-984E-B398058964A5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AD32C-97D2-401F-A5E8-03650E8FED0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C5FB-B87B-42EB-984E-B398058964A5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AD32C-97D2-401F-A5E8-03650E8FED0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C5FB-B87B-42EB-984E-B398058964A5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AD32C-97D2-401F-A5E8-03650E8FED0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C5FB-B87B-42EB-984E-B398058964A5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AD32C-97D2-401F-A5E8-03650E8FED0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C5FB-B87B-42EB-984E-B398058964A5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AD32C-97D2-401F-A5E8-03650E8FED0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C5FB-B87B-42EB-984E-B398058964A5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AD32C-97D2-401F-A5E8-03650E8FED0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C5FB-B87B-42EB-984E-B398058964A5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AD32C-97D2-401F-A5E8-03650E8FED0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C5FB-B87B-42EB-984E-B398058964A5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AD32C-97D2-401F-A5E8-03650E8FED0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0C5FB-B87B-42EB-984E-B398058964A5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AD32C-97D2-401F-A5E8-03650E8FED0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0C5FB-B87B-42EB-984E-B398058964A5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AD32C-97D2-401F-A5E8-03650E8FED09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file:///D:\Pia\2.1\2.1-3-3.PD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</p:spPr>
        <p:txBody>
          <a:bodyPr/>
          <a:lstStyle/>
          <a:p>
            <a:r>
              <a:rPr lang="th-TH" b="1" dirty="0" smtClean="0"/>
              <a:t>2.6-3-11</a:t>
            </a:r>
            <a:endParaRPr lang="th-TH" b="1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143000" y="1828800"/>
            <a:ext cx="6400800" cy="1752600"/>
          </a:xfrm>
        </p:spPr>
        <p:txBody>
          <a:bodyPr/>
          <a:lstStyle/>
          <a:p>
            <a:pPr algn="l"/>
            <a:r>
              <a:rPr lang="th-TH" dirty="0" smtClean="0">
                <a:hlinkClick r:id="rId2" action="ppaction://hlinkfile"/>
              </a:rPr>
              <a:t>อ้างถึง 2.1-3-3</a:t>
            </a:r>
            <a:endParaRPr lang="th-TH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</Words>
  <Application>Microsoft Office PowerPoint</Application>
  <PresentationFormat>นำเสนอทางหน้าจอ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2.6-3-11</vt:lpstr>
    </vt:vector>
  </TitlesOfParts>
  <Company>Kasetsart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2.6-3-11</dc:title>
  <dc:creator>Office Of Computer Services </dc:creator>
  <cp:lastModifiedBy>Office Of Computer Services </cp:lastModifiedBy>
  <cp:revision>4</cp:revision>
  <dcterms:created xsi:type="dcterms:W3CDTF">2013-06-13T06:32:52Z</dcterms:created>
  <dcterms:modified xsi:type="dcterms:W3CDTF">2013-06-13T07:01:32Z</dcterms:modified>
</cp:coreProperties>
</file>